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312" r:id="rId2"/>
    <p:sldId id="314" r:id="rId3"/>
    <p:sldId id="315" r:id="rId4"/>
    <p:sldId id="310" r:id="rId5"/>
    <p:sldId id="316" r:id="rId6"/>
    <p:sldId id="317" r:id="rId7"/>
    <p:sldId id="318" r:id="rId8"/>
    <p:sldId id="319" r:id="rId9"/>
    <p:sldId id="30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052"/>
    <a:srgbClr val="FFE08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9629C-43B4-496E-B530-ABB248B1D8D3}" v="43" dt="2022-07-27T19:27:26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29" autoAdjust="0"/>
  </p:normalViewPr>
  <p:slideViewPr>
    <p:cSldViewPr>
      <p:cViewPr varScale="1">
        <p:scale>
          <a:sx n="49" d="100"/>
          <a:sy n="49" d="100"/>
        </p:scale>
        <p:origin x="17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Zietsma" userId="bb068b25-809a-4383-9f5f-0e7cd9ba5e9a" providerId="ADAL" clId="{CAA7E0DC-284F-4BC4-AB9B-655144EA10A8}"/>
    <pc:docChg chg="custSel addSld delSld modSld">
      <pc:chgData name="Michael Zietsma" userId="bb068b25-809a-4383-9f5f-0e7cd9ba5e9a" providerId="ADAL" clId="{CAA7E0DC-284F-4BC4-AB9B-655144EA10A8}" dt="2021-09-16T14:57:23.592" v="423" actId="20577"/>
      <pc:docMkLst>
        <pc:docMk/>
      </pc:docMkLst>
      <pc:sldChg chg="modSp new mod">
        <pc:chgData name="Michael Zietsma" userId="bb068b25-809a-4383-9f5f-0e7cd9ba5e9a" providerId="ADAL" clId="{CAA7E0DC-284F-4BC4-AB9B-655144EA10A8}" dt="2021-09-16T14:57:23.592" v="423" actId="20577"/>
        <pc:sldMkLst>
          <pc:docMk/>
          <pc:sldMk cId="2533079731" sldId="319"/>
        </pc:sldMkLst>
        <pc:spChg chg="mod">
          <ac:chgData name="Michael Zietsma" userId="bb068b25-809a-4383-9f5f-0e7cd9ba5e9a" providerId="ADAL" clId="{CAA7E0DC-284F-4BC4-AB9B-655144EA10A8}" dt="2021-09-16T14:55:15.433" v="29" actId="20577"/>
          <ac:spMkLst>
            <pc:docMk/>
            <pc:sldMk cId="2533079731" sldId="319"/>
            <ac:spMk id="2" creationId="{42DAE371-30EC-4634-871D-309BB90EF46C}"/>
          </ac:spMkLst>
        </pc:spChg>
        <pc:spChg chg="mod">
          <ac:chgData name="Michael Zietsma" userId="bb068b25-809a-4383-9f5f-0e7cd9ba5e9a" providerId="ADAL" clId="{CAA7E0DC-284F-4BC4-AB9B-655144EA10A8}" dt="2021-09-16T14:57:23.592" v="423" actId="20577"/>
          <ac:spMkLst>
            <pc:docMk/>
            <pc:sldMk cId="2533079731" sldId="319"/>
            <ac:spMk id="3" creationId="{F85B6859-6AEE-42B5-BC76-7C9A9871EBA0}"/>
          </ac:spMkLst>
        </pc:spChg>
      </pc:sldChg>
      <pc:sldChg chg="new del">
        <pc:chgData name="Michael Zietsma" userId="bb068b25-809a-4383-9f5f-0e7cd9ba5e9a" providerId="ADAL" clId="{CAA7E0DC-284F-4BC4-AB9B-655144EA10A8}" dt="2021-09-16T14:50:34.460" v="1" actId="47"/>
        <pc:sldMkLst>
          <pc:docMk/>
          <pc:sldMk cId="4110829212" sldId="319"/>
        </pc:sldMkLst>
      </pc:sldChg>
    </pc:docChg>
  </pc:docChgLst>
  <pc:docChgLst>
    <pc:chgData name="Michael Zietsma" userId="bb068b25-809a-4383-9f5f-0e7cd9ba5e9a" providerId="ADAL" clId="{7C123075-F825-4CAA-AFFF-136E62229C23}"/>
    <pc:docChg chg="undo custSel addSld delSld modSld sldOrd">
      <pc:chgData name="Michael Zietsma" userId="bb068b25-809a-4383-9f5f-0e7cd9ba5e9a" providerId="ADAL" clId="{7C123075-F825-4CAA-AFFF-136E62229C23}" dt="2021-01-27T16:58:32.526" v="448" actId="47"/>
      <pc:docMkLst>
        <pc:docMk/>
      </pc:docMkLst>
      <pc:sldChg chg="modSp mod">
        <pc:chgData name="Michael Zietsma" userId="bb068b25-809a-4383-9f5f-0e7cd9ba5e9a" providerId="ADAL" clId="{7C123075-F825-4CAA-AFFF-136E62229C23}" dt="2021-01-27T15:52:15.061" v="284" actId="20577"/>
        <pc:sldMkLst>
          <pc:docMk/>
          <pc:sldMk cId="0" sldId="257"/>
        </pc:sldMkLst>
        <pc:spChg chg="mod">
          <ac:chgData name="Michael Zietsma" userId="bb068b25-809a-4383-9f5f-0e7cd9ba5e9a" providerId="ADAL" clId="{7C123075-F825-4CAA-AFFF-136E62229C23}" dt="2021-01-27T15:52:15.061" v="284" actId="20577"/>
          <ac:spMkLst>
            <pc:docMk/>
            <pc:sldMk cId="0" sldId="257"/>
            <ac:spMk id="15362" creationId="{00000000-0000-0000-0000-000000000000}"/>
          </ac:spMkLst>
        </pc:spChg>
      </pc:sldChg>
      <pc:sldChg chg="modSp add mod">
        <pc:chgData name="Michael Zietsma" userId="bb068b25-809a-4383-9f5f-0e7cd9ba5e9a" providerId="ADAL" clId="{7C123075-F825-4CAA-AFFF-136E62229C23}" dt="2021-01-27T16:26:49.773" v="339"/>
        <pc:sldMkLst>
          <pc:docMk/>
          <pc:sldMk cId="0" sldId="276"/>
        </pc:sldMkLst>
        <pc:spChg chg="mod">
          <ac:chgData name="Michael Zietsma" userId="bb068b25-809a-4383-9f5f-0e7cd9ba5e9a" providerId="ADAL" clId="{7C123075-F825-4CAA-AFFF-136E62229C23}" dt="2021-01-27T16:23:05.262" v="332" actId="27636"/>
          <ac:spMkLst>
            <pc:docMk/>
            <pc:sldMk cId="0" sldId="276"/>
            <ac:spMk id="64514" creationId="{00000000-0000-0000-0000-000000000000}"/>
          </ac:spMkLst>
        </pc:spChg>
        <pc:graphicFrameChg chg="mod modGraphic">
          <ac:chgData name="Michael Zietsma" userId="bb068b25-809a-4383-9f5f-0e7cd9ba5e9a" providerId="ADAL" clId="{7C123075-F825-4CAA-AFFF-136E62229C23}" dt="2021-01-27T16:26:49.773" v="339"/>
          <ac:graphicFrameMkLst>
            <pc:docMk/>
            <pc:sldMk cId="0" sldId="276"/>
            <ac:graphicFrameMk id="6" creationId="{00000000-0000-0000-0000-000000000000}"/>
          </ac:graphicFrameMkLst>
        </pc:graphicFrameChg>
      </pc:sldChg>
      <pc:sldChg chg="modSp mod ord">
        <pc:chgData name="Michael Zietsma" userId="bb068b25-809a-4383-9f5f-0e7cd9ba5e9a" providerId="ADAL" clId="{7C123075-F825-4CAA-AFFF-136E62229C23}" dt="2021-01-27T15:50:26.324" v="257"/>
        <pc:sldMkLst>
          <pc:docMk/>
          <pc:sldMk cId="683312996" sldId="282"/>
        </pc:sldMkLst>
        <pc:spChg chg="mod">
          <ac:chgData name="Michael Zietsma" userId="bb068b25-809a-4383-9f5f-0e7cd9ba5e9a" providerId="ADAL" clId="{7C123075-F825-4CAA-AFFF-136E62229C23}" dt="2021-01-27T15:49:41.577" v="243" actId="20577"/>
          <ac:spMkLst>
            <pc:docMk/>
            <pc:sldMk cId="683312996" sldId="282"/>
            <ac:spMk id="2" creationId="{7A5842BE-BBEF-4FE7-96AA-CBF3A089B54B}"/>
          </ac:spMkLst>
        </pc:spChg>
        <pc:spChg chg="mod">
          <ac:chgData name="Michael Zietsma" userId="bb068b25-809a-4383-9f5f-0e7cd9ba5e9a" providerId="ADAL" clId="{7C123075-F825-4CAA-AFFF-136E62229C23}" dt="2021-01-27T15:50:17.951" v="255" actId="20577"/>
          <ac:spMkLst>
            <pc:docMk/>
            <pc:sldMk cId="683312996" sldId="282"/>
            <ac:spMk id="3" creationId="{D36970C2-5E50-498E-A087-12DB9F08404C}"/>
          </ac:spMkLst>
        </pc:spChg>
      </pc:sldChg>
      <pc:sldChg chg="modSp add del mod">
        <pc:chgData name="Michael Zietsma" userId="bb068b25-809a-4383-9f5f-0e7cd9ba5e9a" providerId="ADAL" clId="{7C123075-F825-4CAA-AFFF-136E62229C23}" dt="2021-01-27T16:58:32.526" v="448" actId="47"/>
        <pc:sldMkLst>
          <pc:docMk/>
          <pc:sldMk cId="744252922" sldId="283"/>
        </pc:sldMkLst>
        <pc:spChg chg="mod">
          <ac:chgData name="Michael Zietsma" userId="bb068b25-809a-4383-9f5f-0e7cd9ba5e9a" providerId="ADAL" clId="{7C123075-F825-4CAA-AFFF-136E62229C23}" dt="2021-01-27T15:51:25.285" v="275" actId="20577"/>
          <ac:spMkLst>
            <pc:docMk/>
            <pc:sldMk cId="744252922" sldId="283"/>
            <ac:spMk id="15362" creationId="{00000000-0000-0000-0000-000000000000}"/>
          </ac:spMkLst>
        </pc:spChg>
      </pc:sldChg>
      <pc:sldChg chg="modSp del mod">
        <pc:chgData name="Michael Zietsma" userId="bb068b25-809a-4383-9f5f-0e7cd9ba5e9a" providerId="ADAL" clId="{7C123075-F825-4CAA-AFFF-136E62229C23}" dt="2021-01-27T16:58:07.673" v="446" actId="47"/>
        <pc:sldMkLst>
          <pc:docMk/>
          <pc:sldMk cId="3565944983" sldId="284"/>
        </pc:sldMkLst>
        <pc:spChg chg="mod">
          <ac:chgData name="Michael Zietsma" userId="bb068b25-809a-4383-9f5f-0e7cd9ba5e9a" providerId="ADAL" clId="{7C123075-F825-4CAA-AFFF-136E62229C23}" dt="2021-01-27T16:35:00.717" v="424" actId="1035"/>
          <ac:spMkLst>
            <pc:docMk/>
            <pc:sldMk cId="3565944983" sldId="284"/>
            <ac:spMk id="6" creationId="{4B01C573-2F00-40CF-817D-D830DD35F943}"/>
          </ac:spMkLst>
        </pc:spChg>
      </pc:sldChg>
      <pc:sldChg chg="modSp add mod">
        <pc:chgData name="Michael Zietsma" userId="bb068b25-809a-4383-9f5f-0e7cd9ba5e9a" providerId="ADAL" clId="{7C123075-F825-4CAA-AFFF-136E62229C23}" dt="2021-01-27T15:52:42.575" v="313" actId="20577"/>
        <pc:sldMkLst>
          <pc:docMk/>
          <pc:sldMk cId="156854384" sldId="291"/>
        </pc:sldMkLst>
        <pc:spChg chg="mod">
          <ac:chgData name="Michael Zietsma" userId="bb068b25-809a-4383-9f5f-0e7cd9ba5e9a" providerId="ADAL" clId="{7C123075-F825-4CAA-AFFF-136E62229C23}" dt="2021-01-27T15:52:42.575" v="313" actId="20577"/>
          <ac:spMkLst>
            <pc:docMk/>
            <pc:sldMk cId="156854384" sldId="291"/>
            <ac:spMk id="2" creationId="{3C35793C-E45F-4D80-BD68-E8C4B71F81DC}"/>
          </ac:spMkLst>
        </pc:spChg>
      </pc:sldChg>
      <pc:sldChg chg="modSp mod">
        <pc:chgData name="Michael Zietsma" userId="bb068b25-809a-4383-9f5f-0e7cd9ba5e9a" providerId="ADAL" clId="{7C123075-F825-4CAA-AFFF-136E62229C23}" dt="2021-01-27T15:52:30.709" v="298" actId="20577"/>
        <pc:sldMkLst>
          <pc:docMk/>
          <pc:sldMk cId="1579092934" sldId="292"/>
        </pc:sldMkLst>
        <pc:spChg chg="mod">
          <ac:chgData name="Michael Zietsma" userId="bb068b25-809a-4383-9f5f-0e7cd9ba5e9a" providerId="ADAL" clId="{7C123075-F825-4CAA-AFFF-136E62229C23}" dt="2021-01-27T15:52:30.709" v="298" actId="20577"/>
          <ac:spMkLst>
            <pc:docMk/>
            <pc:sldMk cId="1579092934" sldId="292"/>
            <ac:spMk id="2" creationId="{73A5649B-5030-4B44-87C6-F367F6DAC68F}"/>
          </ac:spMkLst>
        </pc:spChg>
      </pc:sldChg>
      <pc:sldChg chg="del">
        <pc:chgData name="Michael Zietsma" userId="bb068b25-809a-4383-9f5f-0e7cd9ba5e9a" providerId="ADAL" clId="{7C123075-F825-4CAA-AFFF-136E62229C23}" dt="2021-01-27T15:52:19.239" v="285" actId="47"/>
        <pc:sldMkLst>
          <pc:docMk/>
          <pc:sldMk cId="3619732889" sldId="293"/>
        </pc:sldMkLst>
      </pc:sldChg>
      <pc:sldChg chg="del">
        <pc:chgData name="Michael Zietsma" userId="bb068b25-809a-4383-9f5f-0e7cd9ba5e9a" providerId="ADAL" clId="{7C123075-F825-4CAA-AFFF-136E62229C23}" dt="2021-01-27T15:52:19.239" v="285" actId="47"/>
        <pc:sldMkLst>
          <pc:docMk/>
          <pc:sldMk cId="3942226987" sldId="294"/>
        </pc:sldMkLst>
      </pc:sldChg>
      <pc:sldChg chg="modSp">
        <pc:chgData name="Michael Zietsma" userId="bb068b25-809a-4383-9f5f-0e7cd9ba5e9a" providerId="ADAL" clId="{7C123075-F825-4CAA-AFFF-136E62229C23}" dt="2021-01-27T15:44:19.054" v="200" actId="20577"/>
        <pc:sldMkLst>
          <pc:docMk/>
          <pc:sldMk cId="202984418" sldId="297"/>
        </pc:sldMkLst>
        <pc:spChg chg="mod">
          <ac:chgData name="Michael Zietsma" userId="bb068b25-809a-4383-9f5f-0e7cd9ba5e9a" providerId="ADAL" clId="{7C123075-F825-4CAA-AFFF-136E62229C23}" dt="2021-01-27T15:44:19.054" v="200" actId="20577"/>
          <ac:spMkLst>
            <pc:docMk/>
            <pc:sldMk cId="202984418" sldId="297"/>
            <ac:spMk id="2" creationId="{D6F64400-EBD9-4AF4-94AF-D8EF9AB68243}"/>
          </ac:spMkLst>
        </pc:spChg>
      </pc:sldChg>
      <pc:sldChg chg="addSp delSp modSp mod">
        <pc:chgData name="Michael Zietsma" userId="bb068b25-809a-4383-9f5f-0e7cd9ba5e9a" providerId="ADAL" clId="{7C123075-F825-4CAA-AFFF-136E62229C23}" dt="2021-01-27T15:41:04.712" v="176" actId="1076"/>
        <pc:sldMkLst>
          <pc:docMk/>
          <pc:sldMk cId="2093053183" sldId="298"/>
        </pc:sldMkLst>
        <pc:spChg chg="add del mod">
          <ac:chgData name="Michael Zietsma" userId="bb068b25-809a-4383-9f5f-0e7cd9ba5e9a" providerId="ADAL" clId="{7C123075-F825-4CAA-AFFF-136E62229C23}" dt="2021-01-27T15:38:58.585" v="108" actId="404"/>
          <ac:spMkLst>
            <pc:docMk/>
            <pc:sldMk cId="2093053183" sldId="298"/>
            <ac:spMk id="3" creationId="{00B6C082-FCA4-4F5A-AC0E-95EE90703E9F}"/>
          </ac:spMkLst>
        </pc:spChg>
        <pc:spChg chg="mod">
          <ac:chgData name="Michael Zietsma" userId="bb068b25-809a-4383-9f5f-0e7cd9ba5e9a" providerId="ADAL" clId="{7C123075-F825-4CAA-AFFF-136E62229C23}" dt="2021-01-27T15:33:05.164" v="15" actId="20577"/>
          <ac:spMkLst>
            <pc:docMk/>
            <pc:sldMk cId="2093053183" sldId="298"/>
            <ac:spMk id="5" creationId="{CCDE9B1B-F104-44CA-917A-930C5077618D}"/>
          </ac:spMkLst>
        </pc:spChg>
        <pc:spChg chg="mod">
          <ac:chgData name="Michael Zietsma" userId="bb068b25-809a-4383-9f5f-0e7cd9ba5e9a" providerId="ADAL" clId="{7C123075-F825-4CAA-AFFF-136E62229C23}" dt="2021-01-27T15:35:21.263" v="63" actId="1035"/>
          <ac:spMkLst>
            <pc:docMk/>
            <pc:sldMk cId="2093053183" sldId="298"/>
            <ac:spMk id="10" creationId="{9624286A-82F4-46C6-B074-F6919066864E}"/>
          </ac:spMkLst>
        </pc:spChg>
        <pc:spChg chg="mod">
          <ac:chgData name="Michael Zietsma" userId="bb068b25-809a-4383-9f5f-0e7cd9ba5e9a" providerId="ADAL" clId="{7C123075-F825-4CAA-AFFF-136E62229C23}" dt="2021-01-27T15:37:56.482" v="101" actId="1036"/>
          <ac:spMkLst>
            <pc:docMk/>
            <pc:sldMk cId="2093053183" sldId="298"/>
            <ac:spMk id="11" creationId="{528EF173-51EE-43CB-A077-9E1E2E721403}"/>
          </ac:spMkLst>
        </pc:spChg>
        <pc:spChg chg="add mod">
          <ac:chgData name="Michael Zietsma" userId="bb068b25-809a-4383-9f5f-0e7cd9ba5e9a" providerId="ADAL" clId="{7C123075-F825-4CAA-AFFF-136E62229C23}" dt="2021-01-27T15:39:01.875" v="109" actId="404"/>
          <ac:spMkLst>
            <pc:docMk/>
            <pc:sldMk cId="2093053183" sldId="298"/>
            <ac:spMk id="12" creationId="{2D4FD95B-EA46-4041-92F6-96AC1F0CCBBA}"/>
          </ac:spMkLst>
        </pc:spChg>
        <pc:spChg chg="add del mod">
          <ac:chgData name="Michael Zietsma" userId="bb068b25-809a-4383-9f5f-0e7cd9ba5e9a" providerId="ADAL" clId="{7C123075-F825-4CAA-AFFF-136E62229C23}" dt="2021-01-27T15:36:58.991" v="85"/>
          <ac:spMkLst>
            <pc:docMk/>
            <pc:sldMk cId="2093053183" sldId="298"/>
            <ac:spMk id="13" creationId="{41920FB9-3522-48D5-B989-B39C6B709109}"/>
          </ac:spMkLst>
        </pc:spChg>
        <pc:spChg chg="add mod">
          <ac:chgData name="Michael Zietsma" userId="bb068b25-809a-4383-9f5f-0e7cd9ba5e9a" providerId="ADAL" clId="{7C123075-F825-4CAA-AFFF-136E62229C23}" dt="2021-01-27T15:38:18.599" v="102" actId="1076"/>
          <ac:spMkLst>
            <pc:docMk/>
            <pc:sldMk cId="2093053183" sldId="298"/>
            <ac:spMk id="14" creationId="{51D14D98-FB88-46C0-BAC0-1BD8430115A7}"/>
          </ac:spMkLst>
        </pc:spChg>
        <pc:spChg chg="add mod">
          <ac:chgData name="Michael Zietsma" userId="bb068b25-809a-4383-9f5f-0e7cd9ba5e9a" providerId="ADAL" clId="{7C123075-F825-4CAA-AFFF-136E62229C23}" dt="2021-01-27T15:39:04.484" v="110" actId="404"/>
          <ac:spMkLst>
            <pc:docMk/>
            <pc:sldMk cId="2093053183" sldId="298"/>
            <ac:spMk id="15" creationId="{7D5407BF-F782-4E21-B683-2767E9B10455}"/>
          </ac:spMkLst>
        </pc:spChg>
        <pc:spChg chg="add mod">
          <ac:chgData name="Michael Zietsma" userId="bb068b25-809a-4383-9f5f-0e7cd9ba5e9a" providerId="ADAL" clId="{7C123075-F825-4CAA-AFFF-136E62229C23}" dt="2021-01-27T15:41:04.712" v="176" actId="1076"/>
          <ac:spMkLst>
            <pc:docMk/>
            <pc:sldMk cId="2093053183" sldId="298"/>
            <ac:spMk id="16" creationId="{987F4FB8-8EFC-4BBE-B20E-E63F4E045054}"/>
          </ac:spMkLst>
        </pc:spChg>
        <pc:spChg chg="add mod">
          <ac:chgData name="Michael Zietsma" userId="bb068b25-809a-4383-9f5f-0e7cd9ba5e9a" providerId="ADAL" clId="{7C123075-F825-4CAA-AFFF-136E62229C23}" dt="2021-01-27T15:39:06.832" v="111" actId="404"/>
          <ac:spMkLst>
            <pc:docMk/>
            <pc:sldMk cId="2093053183" sldId="298"/>
            <ac:spMk id="17" creationId="{86F648B2-B4D7-4491-AE1A-E10030BC6265}"/>
          </ac:spMkLst>
        </pc:spChg>
        <pc:picChg chg="del">
          <ac:chgData name="Michael Zietsma" userId="bb068b25-809a-4383-9f5f-0e7cd9ba5e9a" providerId="ADAL" clId="{7C123075-F825-4CAA-AFFF-136E62229C23}" dt="2021-01-27T15:34:39.304" v="45" actId="478"/>
          <ac:picMkLst>
            <pc:docMk/>
            <pc:sldMk cId="2093053183" sldId="298"/>
            <ac:picMk id="8" creationId="{0BE81C76-C8D3-4E82-87FC-9126E28A208F}"/>
          </ac:picMkLst>
        </pc:picChg>
        <pc:picChg chg="mod">
          <ac:chgData name="Michael Zietsma" userId="bb068b25-809a-4383-9f5f-0e7cd9ba5e9a" providerId="ADAL" clId="{7C123075-F825-4CAA-AFFF-136E62229C23}" dt="2021-01-27T15:39:23.272" v="117" actId="1076"/>
          <ac:picMkLst>
            <pc:docMk/>
            <pc:sldMk cId="2093053183" sldId="298"/>
            <ac:picMk id="9" creationId="{49191FFD-6FB8-4434-9894-4A727F8ABA52}"/>
          </ac:picMkLst>
        </pc:picChg>
      </pc:sldChg>
      <pc:sldChg chg="del">
        <pc:chgData name="Michael Zietsma" userId="bb068b25-809a-4383-9f5f-0e7cd9ba5e9a" providerId="ADAL" clId="{7C123075-F825-4CAA-AFFF-136E62229C23}" dt="2021-01-27T15:32:58.132" v="0" actId="47"/>
        <pc:sldMkLst>
          <pc:docMk/>
          <pc:sldMk cId="116783995" sldId="299"/>
        </pc:sldMkLst>
      </pc:sldChg>
      <pc:sldChg chg="del">
        <pc:chgData name="Michael Zietsma" userId="bb068b25-809a-4383-9f5f-0e7cd9ba5e9a" providerId="ADAL" clId="{7C123075-F825-4CAA-AFFF-136E62229C23}" dt="2021-01-27T15:32:58.132" v="0" actId="47"/>
        <pc:sldMkLst>
          <pc:docMk/>
          <pc:sldMk cId="3797327706" sldId="300"/>
        </pc:sldMkLst>
      </pc:sldChg>
      <pc:sldChg chg="del">
        <pc:chgData name="Michael Zietsma" userId="bb068b25-809a-4383-9f5f-0e7cd9ba5e9a" providerId="ADAL" clId="{7C123075-F825-4CAA-AFFF-136E62229C23}" dt="2021-01-27T15:32:58.132" v="0" actId="47"/>
        <pc:sldMkLst>
          <pc:docMk/>
          <pc:sldMk cId="3962776662" sldId="301"/>
        </pc:sldMkLst>
      </pc:sldChg>
      <pc:sldChg chg="del">
        <pc:chgData name="Michael Zietsma" userId="bb068b25-809a-4383-9f5f-0e7cd9ba5e9a" providerId="ADAL" clId="{7C123075-F825-4CAA-AFFF-136E62229C23}" dt="2021-01-27T15:32:58.132" v="0" actId="47"/>
        <pc:sldMkLst>
          <pc:docMk/>
          <pc:sldMk cId="4179510346" sldId="302"/>
        </pc:sldMkLst>
      </pc:sldChg>
      <pc:sldChg chg="addSp delSp modSp mod delAnim">
        <pc:chgData name="Michael Zietsma" userId="bb068b25-809a-4383-9f5f-0e7cd9ba5e9a" providerId="ADAL" clId="{7C123075-F825-4CAA-AFFF-136E62229C23}" dt="2021-01-27T15:33:52.124" v="44" actId="1076"/>
        <pc:sldMkLst>
          <pc:docMk/>
          <pc:sldMk cId="1159636046" sldId="303"/>
        </pc:sldMkLst>
        <pc:spChg chg="add mod">
          <ac:chgData name="Michael Zietsma" userId="bb068b25-809a-4383-9f5f-0e7cd9ba5e9a" providerId="ADAL" clId="{7C123075-F825-4CAA-AFFF-136E62229C23}" dt="2021-01-27T15:33:32.372" v="38" actId="14100"/>
          <ac:spMkLst>
            <pc:docMk/>
            <pc:sldMk cId="1159636046" sldId="303"/>
            <ac:spMk id="3" creationId="{D8A481CB-3B76-4403-80D4-93FBB26DAECF}"/>
          </ac:spMkLst>
        </pc:spChg>
        <pc:spChg chg="mod">
          <ac:chgData name="Michael Zietsma" userId="bb068b25-809a-4383-9f5f-0e7cd9ba5e9a" providerId="ADAL" clId="{7C123075-F825-4CAA-AFFF-136E62229C23}" dt="2021-01-27T15:33:25.490" v="37" actId="20577"/>
          <ac:spMkLst>
            <pc:docMk/>
            <pc:sldMk cId="1159636046" sldId="303"/>
            <ac:spMk id="5" creationId="{CCDE9B1B-F104-44CA-917A-930C5077618D}"/>
          </ac:spMkLst>
        </pc:spChg>
        <pc:spChg chg="del">
          <ac:chgData name="Michael Zietsma" userId="bb068b25-809a-4383-9f5f-0e7cd9ba5e9a" providerId="ADAL" clId="{7C123075-F825-4CAA-AFFF-136E62229C23}" dt="2021-01-27T15:33:12.819" v="16" actId="478"/>
          <ac:spMkLst>
            <pc:docMk/>
            <pc:sldMk cId="1159636046" sldId="303"/>
            <ac:spMk id="10" creationId="{9624286A-82F4-46C6-B074-F6919066864E}"/>
          </ac:spMkLst>
        </pc:spChg>
        <pc:spChg chg="del">
          <ac:chgData name="Michael Zietsma" userId="bb068b25-809a-4383-9f5f-0e7cd9ba5e9a" providerId="ADAL" clId="{7C123075-F825-4CAA-AFFF-136E62229C23}" dt="2021-01-27T15:33:12.819" v="16" actId="478"/>
          <ac:spMkLst>
            <pc:docMk/>
            <pc:sldMk cId="1159636046" sldId="303"/>
            <ac:spMk id="11" creationId="{528EF173-51EE-43CB-A077-9E1E2E721403}"/>
          </ac:spMkLst>
        </pc:spChg>
        <pc:picChg chg="del">
          <ac:chgData name="Michael Zietsma" userId="bb068b25-809a-4383-9f5f-0e7cd9ba5e9a" providerId="ADAL" clId="{7C123075-F825-4CAA-AFFF-136E62229C23}" dt="2021-01-27T15:33:15.809" v="17" actId="478"/>
          <ac:picMkLst>
            <pc:docMk/>
            <pc:sldMk cId="1159636046" sldId="303"/>
            <ac:picMk id="12" creationId="{EC8CB00B-2FFE-46E6-A03F-033F29D8A4E0}"/>
          </ac:picMkLst>
        </pc:picChg>
        <pc:picChg chg="mod">
          <ac:chgData name="Michael Zietsma" userId="bb068b25-809a-4383-9f5f-0e7cd9ba5e9a" providerId="ADAL" clId="{7C123075-F825-4CAA-AFFF-136E62229C23}" dt="2021-01-27T15:33:52.124" v="44" actId="1076"/>
          <ac:picMkLst>
            <pc:docMk/>
            <pc:sldMk cId="1159636046" sldId="303"/>
            <ac:picMk id="13" creationId="{79AA9106-700C-41BA-9109-B2FBDBFD5EFB}"/>
          </ac:picMkLst>
        </pc:picChg>
      </pc:sldChg>
      <pc:sldChg chg="addSp modSp mod">
        <pc:chgData name="Michael Zietsma" userId="bb068b25-809a-4383-9f5f-0e7cd9ba5e9a" providerId="ADAL" clId="{7C123075-F825-4CAA-AFFF-136E62229C23}" dt="2021-01-27T16:34:37.067" v="420" actId="1076"/>
        <pc:sldMkLst>
          <pc:docMk/>
          <pc:sldMk cId="3739985646" sldId="304"/>
        </pc:sldMkLst>
        <pc:spChg chg="mod">
          <ac:chgData name="Michael Zietsma" userId="bb068b25-809a-4383-9f5f-0e7cd9ba5e9a" providerId="ADAL" clId="{7C123075-F825-4CAA-AFFF-136E62229C23}" dt="2021-01-27T15:48:13.500" v="217" actId="20577"/>
          <ac:spMkLst>
            <pc:docMk/>
            <pc:sldMk cId="3739985646" sldId="304"/>
            <ac:spMk id="2" creationId="{92FF2507-0E91-466C-A26C-318F576BC36B}"/>
          </ac:spMkLst>
        </pc:spChg>
        <pc:spChg chg="add mod">
          <ac:chgData name="Michael Zietsma" userId="bb068b25-809a-4383-9f5f-0e7cd9ba5e9a" providerId="ADAL" clId="{7C123075-F825-4CAA-AFFF-136E62229C23}" dt="2021-01-27T16:34:37.067" v="420" actId="1076"/>
          <ac:spMkLst>
            <pc:docMk/>
            <pc:sldMk cId="3739985646" sldId="304"/>
            <ac:spMk id="3" creationId="{2FE97B58-EDED-42A6-AD17-D250942789D8}"/>
          </ac:spMkLst>
        </pc:spChg>
      </pc:sldChg>
      <pc:sldChg chg="modSp mod">
        <pc:chgData name="Michael Zietsma" userId="bb068b25-809a-4383-9f5f-0e7cd9ba5e9a" providerId="ADAL" clId="{7C123075-F825-4CAA-AFFF-136E62229C23}" dt="2021-01-27T15:48:31.373" v="228" actId="20577"/>
        <pc:sldMkLst>
          <pc:docMk/>
          <pc:sldMk cId="2942560719" sldId="305"/>
        </pc:sldMkLst>
        <pc:spChg chg="mod">
          <ac:chgData name="Michael Zietsma" userId="bb068b25-809a-4383-9f5f-0e7cd9ba5e9a" providerId="ADAL" clId="{7C123075-F825-4CAA-AFFF-136E62229C23}" dt="2021-01-27T15:48:31.373" v="228" actId="20577"/>
          <ac:spMkLst>
            <pc:docMk/>
            <pc:sldMk cId="2942560719" sldId="305"/>
            <ac:spMk id="2" creationId="{79830788-C0D1-40F4-A6BE-957F17036A03}"/>
          </ac:spMkLst>
        </pc:spChg>
      </pc:sldChg>
      <pc:sldChg chg="add modAnim">
        <pc:chgData name="Michael Zietsma" userId="bb068b25-809a-4383-9f5f-0e7cd9ba5e9a" providerId="ADAL" clId="{7C123075-F825-4CAA-AFFF-136E62229C23}" dt="2021-01-27T15:42:44.848" v="180"/>
        <pc:sldMkLst>
          <pc:docMk/>
          <pc:sldMk cId="1575388078" sldId="306"/>
        </pc:sldMkLst>
      </pc:sldChg>
      <pc:sldChg chg="add modAnim">
        <pc:chgData name="Michael Zietsma" userId="bb068b25-809a-4383-9f5f-0e7cd9ba5e9a" providerId="ADAL" clId="{7C123075-F825-4CAA-AFFF-136E62229C23}" dt="2021-01-27T15:43:22.106" v="184"/>
        <pc:sldMkLst>
          <pc:docMk/>
          <pc:sldMk cId="1212731888" sldId="307"/>
        </pc:sldMkLst>
      </pc:sldChg>
      <pc:sldChg chg="add modAnim">
        <pc:chgData name="Michael Zietsma" userId="bb068b25-809a-4383-9f5f-0e7cd9ba5e9a" providerId="ADAL" clId="{7C123075-F825-4CAA-AFFF-136E62229C23}" dt="2021-01-27T15:44:04.402" v="188"/>
        <pc:sldMkLst>
          <pc:docMk/>
          <pc:sldMk cId="1970245518" sldId="308"/>
        </pc:sldMkLst>
      </pc:sldChg>
      <pc:sldChg chg="modSp add mod">
        <pc:chgData name="Michael Zietsma" userId="bb068b25-809a-4383-9f5f-0e7cd9ba5e9a" providerId="ADAL" clId="{7C123075-F825-4CAA-AFFF-136E62229C23}" dt="2021-01-27T15:56:15.163" v="326" actId="404"/>
        <pc:sldMkLst>
          <pc:docMk/>
          <pc:sldMk cId="4019539626" sldId="309"/>
        </pc:sldMkLst>
        <pc:spChg chg="mod">
          <ac:chgData name="Michael Zietsma" userId="bb068b25-809a-4383-9f5f-0e7cd9ba5e9a" providerId="ADAL" clId="{7C123075-F825-4CAA-AFFF-136E62229C23}" dt="2021-01-27T15:52:50.111" v="316" actId="20577"/>
          <ac:spMkLst>
            <pc:docMk/>
            <pc:sldMk cId="4019539626" sldId="309"/>
            <ac:spMk id="2" creationId="{3C35793C-E45F-4D80-BD68-E8C4B71F81DC}"/>
          </ac:spMkLst>
        </pc:spChg>
        <pc:graphicFrameChg chg="mod modGraphic">
          <ac:chgData name="Michael Zietsma" userId="bb068b25-809a-4383-9f5f-0e7cd9ba5e9a" providerId="ADAL" clId="{7C123075-F825-4CAA-AFFF-136E62229C23}" dt="2021-01-27T15:56:15.163" v="326" actId="404"/>
          <ac:graphicFrameMkLst>
            <pc:docMk/>
            <pc:sldMk cId="4019539626" sldId="309"/>
            <ac:graphicFrameMk id="4" creationId="{BF82D6EA-881D-411B-8EA6-B20C945271AA}"/>
          </ac:graphicFrameMkLst>
        </pc:graphicFrameChg>
      </pc:sldChg>
      <pc:sldChg chg="addSp delSp modSp new del mod">
        <pc:chgData name="Michael Zietsma" userId="bb068b25-809a-4383-9f5f-0e7cd9ba5e9a" providerId="ADAL" clId="{7C123075-F825-4CAA-AFFF-136E62229C23}" dt="2021-01-27T16:11:27.502" v="330" actId="47"/>
        <pc:sldMkLst>
          <pc:docMk/>
          <pc:sldMk cId="1828957526" sldId="310"/>
        </pc:sldMkLst>
        <pc:spChg chg="del">
          <ac:chgData name="Michael Zietsma" userId="bb068b25-809a-4383-9f5f-0e7cd9ba5e9a" providerId="ADAL" clId="{7C123075-F825-4CAA-AFFF-136E62229C23}" dt="2021-01-27T16:11:00.947" v="328" actId="1032"/>
          <ac:spMkLst>
            <pc:docMk/>
            <pc:sldMk cId="1828957526" sldId="310"/>
            <ac:spMk id="3" creationId="{25F4E033-36EA-47F1-A65D-D1B80BC2FC47}"/>
          </ac:spMkLst>
        </pc:spChg>
        <pc:graphicFrameChg chg="add mod modGraphic">
          <ac:chgData name="Michael Zietsma" userId="bb068b25-809a-4383-9f5f-0e7cd9ba5e9a" providerId="ADAL" clId="{7C123075-F825-4CAA-AFFF-136E62229C23}" dt="2021-01-27T16:11:19.309" v="329" actId="12100"/>
          <ac:graphicFrameMkLst>
            <pc:docMk/>
            <pc:sldMk cId="1828957526" sldId="310"/>
            <ac:graphicFrameMk id="5" creationId="{DF0B4C63-B817-448A-A26F-13E159FB2442}"/>
          </ac:graphicFrameMkLst>
        </pc:graphicFrameChg>
      </pc:sldChg>
      <pc:sldChg chg="modSp new mod">
        <pc:chgData name="Michael Zietsma" userId="bb068b25-809a-4383-9f5f-0e7cd9ba5e9a" providerId="ADAL" clId="{7C123075-F825-4CAA-AFFF-136E62229C23}" dt="2021-01-27T16:35:30.755" v="443" actId="20577"/>
        <pc:sldMkLst>
          <pc:docMk/>
          <pc:sldMk cId="2043608834" sldId="310"/>
        </pc:sldMkLst>
        <pc:spChg chg="mod">
          <ac:chgData name="Michael Zietsma" userId="bb068b25-809a-4383-9f5f-0e7cd9ba5e9a" providerId="ADAL" clId="{7C123075-F825-4CAA-AFFF-136E62229C23}" dt="2021-01-27T16:35:30.755" v="443" actId="20577"/>
          <ac:spMkLst>
            <pc:docMk/>
            <pc:sldMk cId="2043608834" sldId="310"/>
            <ac:spMk id="2" creationId="{69582259-4D27-47F8-8AA3-54B7D21129DE}"/>
          </ac:spMkLst>
        </pc:spChg>
      </pc:sldChg>
      <pc:sldChg chg="add">
        <pc:chgData name="Michael Zietsma" userId="bb068b25-809a-4383-9f5f-0e7cd9ba5e9a" providerId="ADAL" clId="{7C123075-F825-4CAA-AFFF-136E62229C23}" dt="2021-01-27T16:51:44.197" v="444"/>
        <pc:sldMkLst>
          <pc:docMk/>
          <pc:sldMk cId="1755649938" sldId="311"/>
        </pc:sldMkLst>
      </pc:sldChg>
      <pc:sldChg chg="add">
        <pc:chgData name="Michael Zietsma" userId="bb068b25-809a-4383-9f5f-0e7cd9ba5e9a" providerId="ADAL" clId="{7C123075-F825-4CAA-AFFF-136E62229C23}" dt="2021-01-27T16:58:05.333" v="445"/>
        <pc:sldMkLst>
          <pc:docMk/>
          <pc:sldMk cId="1624915979" sldId="312"/>
        </pc:sldMkLst>
      </pc:sldChg>
      <pc:sldChg chg="add">
        <pc:chgData name="Michael Zietsma" userId="bb068b25-809a-4383-9f5f-0e7cd9ba5e9a" providerId="ADAL" clId="{7C123075-F825-4CAA-AFFF-136E62229C23}" dt="2021-01-27T16:58:29.213" v="447"/>
        <pc:sldMkLst>
          <pc:docMk/>
          <pc:sldMk cId="430503548" sldId="313"/>
        </pc:sldMkLst>
      </pc:sldChg>
    </pc:docChg>
  </pc:docChgLst>
  <pc:docChgLst>
    <pc:chgData name="Michael Zietsma" userId="bb068b25-809a-4383-9f5f-0e7cd9ba5e9a" providerId="ADAL" clId="{FA29629C-43B4-496E-B530-ABB248B1D8D3}"/>
    <pc:docChg chg="custSel modSld">
      <pc:chgData name="Michael Zietsma" userId="bb068b25-809a-4383-9f5f-0e7cd9ba5e9a" providerId="ADAL" clId="{FA29629C-43B4-496E-B530-ABB248B1D8D3}" dt="2022-07-27T19:27:26.383" v="442"/>
      <pc:docMkLst>
        <pc:docMk/>
      </pc:docMkLst>
      <pc:sldChg chg="addSp delSp modSp mod modTransition modAnim">
        <pc:chgData name="Michael Zietsma" userId="bb068b25-809a-4383-9f5f-0e7cd9ba5e9a" providerId="ADAL" clId="{FA29629C-43B4-496E-B530-ABB248B1D8D3}" dt="2022-07-27T19:27:26.383" v="442"/>
        <pc:sldMkLst>
          <pc:docMk/>
          <pc:sldMk cId="2942560719" sldId="305"/>
        </pc:sldMkLst>
        <pc:spChg chg="mod">
          <ac:chgData name="Michael Zietsma" userId="bb068b25-809a-4383-9f5f-0e7cd9ba5e9a" providerId="ADAL" clId="{FA29629C-43B4-496E-B530-ABB248B1D8D3}" dt="2022-07-27T19:26:18.462" v="439" actId="20577"/>
          <ac:spMkLst>
            <pc:docMk/>
            <pc:sldMk cId="2942560719" sldId="305"/>
            <ac:spMk id="3" creationId="{59BE8BD5-8FE0-4C08-8975-3342C0F2F9E2}"/>
          </ac:spMkLst>
        </pc:spChg>
        <pc:picChg chg="add del mod">
          <ac:chgData name="Michael Zietsma" userId="bb068b25-809a-4383-9f5f-0e7cd9ba5e9a" providerId="ADAL" clId="{FA29629C-43B4-496E-B530-ABB248B1D8D3}" dt="2022-07-27T19:26:55.461" v="441"/>
          <ac:picMkLst>
            <pc:docMk/>
            <pc:sldMk cId="2942560719" sldId="305"/>
            <ac:picMk id="5" creationId="{AC8F8BC0-4259-B93C-EFD2-51F254882079}"/>
          </ac:picMkLst>
        </pc:picChg>
        <pc:picChg chg="add mod">
          <ac:chgData name="Michael Zietsma" userId="bb068b25-809a-4383-9f5f-0e7cd9ba5e9a" providerId="ADAL" clId="{FA29629C-43B4-496E-B530-ABB248B1D8D3}" dt="2022-07-27T19:27:26.383" v="442"/>
          <ac:picMkLst>
            <pc:docMk/>
            <pc:sldMk cId="2942560719" sldId="305"/>
            <ac:picMk id="6" creationId="{2890E8B6-1BF4-BB23-13F4-DA3D3EDAA92E}"/>
          </ac:picMkLst>
        </pc:picChg>
      </pc:sldChg>
      <pc:sldChg chg="addSp delSp modSp mod modTransition modAnim">
        <pc:chgData name="Michael Zietsma" userId="bb068b25-809a-4383-9f5f-0e7cd9ba5e9a" providerId="ADAL" clId="{FA29629C-43B4-496E-B530-ABB248B1D8D3}" dt="2022-07-27T19:08:08.164" v="288"/>
        <pc:sldMkLst>
          <pc:docMk/>
          <pc:sldMk cId="2043608834" sldId="310"/>
        </pc:sldMkLst>
        <pc:spChg chg="mod">
          <ac:chgData name="Michael Zietsma" userId="bb068b25-809a-4383-9f5f-0e7cd9ba5e9a" providerId="ADAL" clId="{FA29629C-43B4-496E-B530-ABB248B1D8D3}" dt="2022-07-27T19:07:05.826" v="285" actId="20577"/>
          <ac:spMkLst>
            <pc:docMk/>
            <pc:sldMk cId="2043608834" sldId="310"/>
            <ac:spMk id="3" creationId="{A388346E-DCB3-435E-9BEA-9A4A881A4E78}"/>
          </ac:spMkLst>
        </pc:spChg>
        <pc:picChg chg="add del mod">
          <ac:chgData name="Michael Zietsma" userId="bb068b25-809a-4383-9f5f-0e7cd9ba5e9a" providerId="ADAL" clId="{FA29629C-43B4-496E-B530-ABB248B1D8D3}" dt="2022-07-27T19:07:38.844" v="287"/>
          <ac:picMkLst>
            <pc:docMk/>
            <pc:sldMk cId="2043608834" sldId="310"/>
            <ac:picMk id="5" creationId="{05055324-EB44-A3F2-46C7-09E1C1805FFF}"/>
          </ac:picMkLst>
        </pc:picChg>
        <pc:picChg chg="add mod">
          <ac:chgData name="Michael Zietsma" userId="bb068b25-809a-4383-9f5f-0e7cd9ba5e9a" providerId="ADAL" clId="{FA29629C-43B4-496E-B530-ABB248B1D8D3}" dt="2022-07-27T19:08:08.164" v="288"/>
          <ac:picMkLst>
            <pc:docMk/>
            <pc:sldMk cId="2043608834" sldId="310"/>
            <ac:picMk id="6" creationId="{D1BAAFCE-FE23-B8E0-E046-92FDA60CE91F}"/>
          </ac:picMkLst>
        </pc:picChg>
      </pc:sldChg>
      <pc:sldChg chg="addSp modSp modNotesTx">
        <pc:chgData name="Michael Zietsma" userId="bb068b25-809a-4383-9f5f-0e7cd9ba5e9a" providerId="ADAL" clId="{FA29629C-43B4-496E-B530-ABB248B1D8D3}" dt="2022-07-27T19:02:19.359" v="273"/>
        <pc:sldMkLst>
          <pc:docMk/>
          <pc:sldMk cId="1624915979" sldId="312"/>
        </pc:sldMkLst>
        <pc:picChg chg="add mod">
          <ac:chgData name="Michael Zietsma" userId="bb068b25-809a-4383-9f5f-0e7cd9ba5e9a" providerId="ADAL" clId="{FA29629C-43B4-496E-B530-ABB248B1D8D3}" dt="2022-07-27T19:02:19.359" v="273"/>
          <ac:picMkLst>
            <pc:docMk/>
            <pc:sldMk cId="1624915979" sldId="312"/>
            <ac:picMk id="3" creationId="{38FB7F6F-082C-E291-25B2-8D3EC748FDE9}"/>
          </ac:picMkLst>
        </pc:picChg>
      </pc:sldChg>
      <pc:sldChg chg="addSp delSp modSp mod modTransition modAnim">
        <pc:chgData name="Michael Zietsma" userId="bb068b25-809a-4383-9f5f-0e7cd9ba5e9a" providerId="ADAL" clId="{FA29629C-43B4-496E-B530-ABB248B1D8D3}" dt="2022-07-27T19:04:16.181" v="280"/>
        <pc:sldMkLst>
          <pc:docMk/>
          <pc:sldMk cId="242852479" sldId="314"/>
        </pc:sldMkLst>
        <pc:spChg chg="mod">
          <ac:chgData name="Michael Zietsma" userId="bb068b25-809a-4383-9f5f-0e7cd9ba5e9a" providerId="ADAL" clId="{FA29629C-43B4-496E-B530-ABB248B1D8D3}" dt="2022-07-27T19:02:53.442" v="275" actId="20577"/>
          <ac:spMkLst>
            <pc:docMk/>
            <pc:sldMk cId="242852479" sldId="314"/>
            <ac:spMk id="3" creationId="{F9861A4E-0375-4B8C-B5F8-831C3807A843}"/>
          </ac:spMkLst>
        </pc:spChg>
        <pc:picChg chg="add del mod">
          <ac:chgData name="Michael Zietsma" userId="bb068b25-809a-4383-9f5f-0e7cd9ba5e9a" providerId="ADAL" clId="{FA29629C-43B4-496E-B530-ABB248B1D8D3}" dt="2022-07-27T19:03:35.061" v="277"/>
          <ac:picMkLst>
            <pc:docMk/>
            <pc:sldMk cId="242852479" sldId="314"/>
            <ac:picMk id="5" creationId="{65AED3BA-406F-D6FA-0258-55FCC1BD10FC}"/>
          </ac:picMkLst>
        </pc:picChg>
        <pc:picChg chg="add del mod">
          <ac:chgData name="Michael Zietsma" userId="bb068b25-809a-4383-9f5f-0e7cd9ba5e9a" providerId="ADAL" clId="{FA29629C-43B4-496E-B530-ABB248B1D8D3}" dt="2022-07-27T19:03:52.610" v="279"/>
          <ac:picMkLst>
            <pc:docMk/>
            <pc:sldMk cId="242852479" sldId="314"/>
            <ac:picMk id="6" creationId="{473F540D-19F9-B8E0-1CB1-F06BAAC84DFD}"/>
          </ac:picMkLst>
        </pc:picChg>
        <pc:picChg chg="add mod">
          <ac:chgData name="Michael Zietsma" userId="bb068b25-809a-4383-9f5f-0e7cd9ba5e9a" providerId="ADAL" clId="{FA29629C-43B4-496E-B530-ABB248B1D8D3}" dt="2022-07-27T19:04:16.181" v="280"/>
          <ac:picMkLst>
            <pc:docMk/>
            <pc:sldMk cId="242852479" sldId="314"/>
            <ac:picMk id="7" creationId="{FA5F8682-15DA-1A86-175C-6ED8D07F5D7D}"/>
          </ac:picMkLst>
        </pc:picChg>
      </pc:sldChg>
      <pc:sldChg chg="addSp delSp modSp modTransition modAnim">
        <pc:chgData name="Michael Zietsma" userId="bb068b25-809a-4383-9f5f-0e7cd9ba5e9a" providerId="ADAL" clId="{FA29629C-43B4-496E-B530-ABB248B1D8D3}" dt="2022-07-27T19:06:27.098" v="283"/>
        <pc:sldMkLst>
          <pc:docMk/>
          <pc:sldMk cId="1786558337" sldId="315"/>
        </pc:sldMkLst>
        <pc:picChg chg="add del mod">
          <ac:chgData name="Michael Zietsma" userId="bb068b25-809a-4383-9f5f-0e7cd9ba5e9a" providerId="ADAL" clId="{FA29629C-43B4-496E-B530-ABB248B1D8D3}" dt="2022-07-27T19:05:36.644" v="282"/>
          <ac:picMkLst>
            <pc:docMk/>
            <pc:sldMk cId="1786558337" sldId="315"/>
            <ac:picMk id="5" creationId="{2C7B2E03-3403-9EC5-6E3B-674B3C18E5E5}"/>
          </ac:picMkLst>
        </pc:picChg>
        <pc:picChg chg="add mod">
          <ac:chgData name="Michael Zietsma" userId="bb068b25-809a-4383-9f5f-0e7cd9ba5e9a" providerId="ADAL" clId="{FA29629C-43B4-496E-B530-ABB248B1D8D3}" dt="2022-07-27T19:06:27.098" v="283"/>
          <ac:picMkLst>
            <pc:docMk/>
            <pc:sldMk cId="1786558337" sldId="315"/>
            <ac:picMk id="6" creationId="{B9CA213A-584B-A2F5-67D0-F52BF07579E3}"/>
          </ac:picMkLst>
        </pc:picChg>
      </pc:sldChg>
      <pc:sldChg chg="addSp modSp">
        <pc:chgData name="Michael Zietsma" userId="bb068b25-809a-4383-9f5f-0e7cd9ba5e9a" providerId="ADAL" clId="{FA29629C-43B4-496E-B530-ABB248B1D8D3}" dt="2022-07-27T19:09:48.647" v="289"/>
        <pc:sldMkLst>
          <pc:docMk/>
          <pc:sldMk cId="382639720" sldId="316"/>
        </pc:sldMkLst>
        <pc:picChg chg="add mod">
          <ac:chgData name="Michael Zietsma" userId="bb068b25-809a-4383-9f5f-0e7cd9ba5e9a" providerId="ADAL" clId="{FA29629C-43B4-496E-B530-ABB248B1D8D3}" dt="2022-07-27T19:09:48.647" v="289"/>
          <ac:picMkLst>
            <pc:docMk/>
            <pc:sldMk cId="382639720" sldId="316"/>
            <ac:picMk id="5" creationId="{6533AF44-E73D-6883-5BB0-ABA5F2561D79}"/>
          </ac:picMkLst>
        </pc:picChg>
      </pc:sldChg>
      <pc:sldChg chg="addSp delSp modSp mod modTransition modAnim modNotesTx">
        <pc:chgData name="Michael Zietsma" userId="bb068b25-809a-4383-9f5f-0e7cd9ba5e9a" providerId="ADAL" clId="{FA29629C-43B4-496E-B530-ABB248B1D8D3}" dt="2022-07-27T19:16:54.077" v="400"/>
        <pc:sldMkLst>
          <pc:docMk/>
          <pc:sldMk cId="2793207319" sldId="317"/>
        </pc:sldMkLst>
        <pc:spChg chg="mod">
          <ac:chgData name="Michael Zietsma" userId="bb068b25-809a-4383-9f5f-0e7cd9ba5e9a" providerId="ADAL" clId="{FA29629C-43B4-496E-B530-ABB248B1D8D3}" dt="2022-07-27T19:12:30.033" v="354" actId="20577"/>
          <ac:spMkLst>
            <pc:docMk/>
            <pc:sldMk cId="2793207319" sldId="317"/>
            <ac:spMk id="3" creationId="{605055AF-A569-4655-B7AF-1B94E25BC82C}"/>
          </ac:spMkLst>
        </pc:spChg>
        <pc:picChg chg="add del mod">
          <ac:chgData name="Michael Zietsma" userId="bb068b25-809a-4383-9f5f-0e7cd9ba5e9a" providerId="ADAL" clId="{FA29629C-43B4-496E-B530-ABB248B1D8D3}" dt="2022-07-27T19:10:56.676" v="291"/>
          <ac:picMkLst>
            <pc:docMk/>
            <pc:sldMk cId="2793207319" sldId="317"/>
            <ac:picMk id="5" creationId="{1BA54617-494B-8697-8FCC-7D7E7285A352}"/>
          </ac:picMkLst>
        </pc:picChg>
        <pc:picChg chg="add del mod">
          <ac:chgData name="Michael Zietsma" userId="bb068b25-809a-4383-9f5f-0e7cd9ba5e9a" providerId="ADAL" clId="{FA29629C-43B4-496E-B530-ABB248B1D8D3}" dt="2022-07-27T19:11:09.028" v="293"/>
          <ac:picMkLst>
            <pc:docMk/>
            <pc:sldMk cId="2793207319" sldId="317"/>
            <ac:picMk id="6" creationId="{6859368B-8CA9-9850-61C9-3E30F9E2706D}"/>
          </ac:picMkLst>
        </pc:picChg>
        <pc:picChg chg="add del mod">
          <ac:chgData name="Michael Zietsma" userId="bb068b25-809a-4383-9f5f-0e7cd9ba5e9a" providerId="ADAL" clId="{FA29629C-43B4-496E-B530-ABB248B1D8D3}" dt="2022-07-27T19:11:22.961" v="295"/>
          <ac:picMkLst>
            <pc:docMk/>
            <pc:sldMk cId="2793207319" sldId="317"/>
            <ac:picMk id="7" creationId="{6D6862D4-73AB-5F82-F02A-E9D1073A3816}"/>
          </ac:picMkLst>
        </pc:picChg>
        <pc:picChg chg="add del mod">
          <ac:chgData name="Michael Zietsma" userId="bb068b25-809a-4383-9f5f-0e7cd9ba5e9a" providerId="ADAL" clId="{FA29629C-43B4-496E-B530-ABB248B1D8D3}" dt="2022-07-27T19:12:01.827" v="297"/>
          <ac:picMkLst>
            <pc:docMk/>
            <pc:sldMk cId="2793207319" sldId="317"/>
            <ac:picMk id="8" creationId="{E0FAF6DD-0B62-3E26-7C5C-87D2B6E4171B}"/>
          </ac:picMkLst>
        </pc:picChg>
        <pc:picChg chg="add del mod">
          <ac:chgData name="Michael Zietsma" userId="bb068b25-809a-4383-9f5f-0e7cd9ba5e9a" providerId="ADAL" clId="{FA29629C-43B4-496E-B530-ABB248B1D8D3}" dt="2022-07-27T19:13:38.311" v="393"/>
          <ac:picMkLst>
            <pc:docMk/>
            <pc:sldMk cId="2793207319" sldId="317"/>
            <ac:picMk id="9" creationId="{2BEA4A2B-B78A-4F06-E661-03A2DCD98BC6}"/>
          </ac:picMkLst>
        </pc:picChg>
        <pc:picChg chg="add del mod">
          <ac:chgData name="Michael Zietsma" userId="bb068b25-809a-4383-9f5f-0e7cd9ba5e9a" providerId="ADAL" clId="{FA29629C-43B4-496E-B530-ABB248B1D8D3}" dt="2022-07-27T19:14:41.143" v="395"/>
          <ac:picMkLst>
            <pc:docMk/>
            <pc:sldMk cId="2793207319" sldId="317"/>
            <ac:picMk id="10" creationId="{32BB498D-6536-7454-C148-A55C7F616B88}"/>
          </ac:picMkLst>
        </pc:picChg>
        <pc:picChg chg="add del mod">
          <ac:chgData name="Michael Zietsma" userId="bb068b25-809a-4383-9f5f-0e7cd9ba5e9a" providerId="ADAL" clId="{FA29629C-43B4-496E-B530-ABB248B1D8D3}" dt="2022-07-27T19:15:12.744" v="397"/>
          <ac:picMkLst>
            <pc:docMk/>
            <pc:sldMk cId="2793207319" sldId="317"/>
            <ac:picMk id="11" creationId="{2521CA42-562C-48E4-4960-3DF9B875CB5C}"/>
          </ac:picMkLst>
        </pc:picChg>
        <pc:picChg chg="add del mod">
          <ac:chgData name="Michael Zietsma" userId="bb068b25-809a-4383-9f5f-0e7cd9ba5e9a" providerId="ADAL" clId="{FA29629C-43B4-496E-B530-ABB248B1D8D3}" dt="2022-07-27T19:16:12.911" v="399"/>
          <ac:picMkLst>
            <pc:docMk/>
            <pc:sldMk cId="2793207319" sldId="317"/>
            <ac:picMk id="12" creationId="{3DDF439A-DCF5-423F-BA65-74BF0B4CDA26}"/>
          </ac:picMkLst>
        </pc:picChg>
        <pc:picChg chg="add mod">
          <ac:chgData name="Michael Zietsma" userId="bb068b25-809a-4383-9f5f-0e7cd9ba5e9a" providerId="ADAL" clId="{FA29629C-43B4-496E-B530-ABB248B1D8D3}" dt="2022-07-27T19:16:54.077" v="400"/>
          <ac:picMkLst>
            <pc:docMk/>
            <pc:sldMk cId="2793207319" sldId="317"/>
            <ac:picMk id="13" creationId="{09ECB261-9B72-8D78-8270-220AF6A28DEA}"/>
          </ac:picMkLst>
        </pc:picChg>
      </pc:sldChg>
      <pc:sldChg chg="addSp delSp modSp modTransition modAnim">
        <pc:chgData name="Michael Zietsma" userId="bb068b25-809a-4383-9f5f-0e7cd9ba5e9a" providerId="ADAL" clId="{FA29629C-43B4-496E-B530-ABB248B1D8D3}" dt="2022-07-27T19:24:17.516" v="407"/>
        <pc:sldMkLst>
          <pc:docMk/>
          <pc:sldMk cId="3234895781" sldId="318"/>
        </pc:sldMkLst>
        <pc:picChg chg="add del mod">
          <ac:chgData name="Michael Zietsma" userId="bb068b25-809a-4383-9f5f-0e7cd9ba5e9a" providerId="ADAL" clId="{FA29629C-43B4-496E-B530-ABB248B1D8D3}" dt="2022-07-27T19:18:53.128" v="402"/>
          <ac:picMkLst>
            <pc:docMk/>
            <pc:sldMk cId="3234895781" sldId="318"/>
            <ac:picMk id="5" creationId="{7DC39D87-1694-ADB7-C50A-5C99514573D5}"/>
          </ac:picMkLst>
        </pc:picChg>
        <pc:picChg chg="add del mod">
          <ac:chgData name="Michael Zietsma" userId="bb068b25-809a-4383-9f5f-0e7cd9ba5e9a" providerId="ADAL" clId="{FA29629C-43B4-496E-B530-ABB248B1D8D3}" dt="2022-07-27T19:20:33.627" v="404"/>
          <ac:picMkLst>
            <pc:docMk/>
            <pc:sldMk cId="3234895781" sldId="318"/>
            <ac:picMk id="6" creationId="{C451D1D2-0156-A046-8B5F-4C625358BC07}"/>
          </ac:picMkLst>
        </pc:picChg>
        <pc:picChg chg="add del mod">
          <ac:chgData name="Michael Zietsma" userId="bb068b25-809a-4383-9f5f-0e7cd9ba5e9a" providerId="ADAL" clId="{FA29629C-43B4-496E-B530-ABB248B1D8D3}" dt="2022-07-27T19:22:56.744" v="406"/>
          <ac:picMkLst>
            <pc:docMk/>
            <pc:sldMk cId="3234895781" sldId="318"/>
            <ac:picMk id="7" creationId="{F5493E38-B223-1E5D-61B6-AE2FEE61C186}"/>
          </ac:picMkLst>
        </pc:picChg>
        <pc:picChg chg="add mod">
          <ac:chgData name="Michael Zietsma" userId="bb068b25-809a-4383-9f5f-0e7cd9ba5e9a" providerId="ADAL" clId="{FA29629C-43B4-496E-B530-ABB248B1D8D3}" dt="2022-07-27T19:24:17.516" v="407"/>
          <ac:picMkLst>
            <pc:docMk/>
            <pc:sldMk cId="3234895781" sldId="318"/>
            <ac:picMk id="8" creationId="{0FC34F72-882F-97F2-F56A-4B0FF93A1BF0}"/>
          </ac:picMkLst>
        </pc:picChg>
      </pc:sldChg>
      <pc:sldChg chg="addSp delSp modSp mod modTransition modAnim">
        <pc:chgData name="Michael Zietsma" userId="bb068b25-809a-4383-9f5f-0e7cd9ba5e9a" providerId="ADAL" clId="{FA29629C-43B4-496E-B530-ABB248B1D8D3}" dt="2022-07-27T19:25:56.953" v="438"/>
        <pc:sldMkLst>
          <pc:docMk/>
          <pc:sldMk cId="2533079731" sldId="319"/>
        </pc:sldMkLst>
        <pc:spChg chg="mod">
          <ac:chgData name="Michael Zietsma" userId="bb068b25-809a-4383-9f5f-0e7cd9ba5e9a" providerId="ADAL" clId="{FA29629C-43B4-496E-B530-ABB248B1D8D3}" dt="2022-07-27T19:24:53.332" v="435" actId="20577"/>
          <ac:spMkLst>
            <pc:docMk/>
            <pc:sldMk cId="2533079731" sldId="319"/>
            <ac:spMk id="3" creationId="{F85B6859-6AEE-42B5-BC76-7C9A9871EBA0}"/>
          </ac:spMkLst>
        </pc:spChg>
        <pc:picChg chg="add del mod">
          <ac:chgData name="Michael Zietsma" userId="bb068b25-809a-4383-9f5f-0e7cd9ba5e9a" providerId="ADAL" clId="{FA29629C-43B4-496E-B530-ABB248B1D8D3}" dt="2022-07-27T19:25:27.544" v="437"/>
          <ac:picMkLst>
            <pc:docMk/>
            <pc:sldMk cId="2533079731" sldId="319"/>
            <ac:picMk id="5" creationId="{92D758C0-33D2-8F1C-0285-284898B4AAE6}"/>
          </ac:picMkLst>
        </pc:picChg>
        <pc:picChg chg="add mod">
          <ac:chgData name="Michael Zietsma" userId="bb068b25-809a-4383-9f5f-0e7cd9ba5e9a" providerId="ADAL" clId="{FA29629C-43B4-496E-B530-ABB248B1D8D3}" dt="2022-07-27T19:25:56.953" v="438"/>
          <ac:picMkLst>
            <pc:docMk/>
            <pc:sldMk cId="2533079731" sldId="319"/>
            <ac:picMk id="6" creationId="{944FF161-A368-5B16-C127-7E3B780D7751}"/>
          </ac:picMkLst>
        </pc:picChg>
      </pc:sldChg>
    </pc:docChg>
  </pc:docChgLst>
  <pc:docChgLst>
    <pc:chgData name="Michael Zietsma" userId="bb068b25-809a-4383-9f5f-0e7cd9ba5e9a" providerId="ADAL" clId="{1875D076-019B-47AA-A33C-37AB5A8AC2C3}"/>
    <pc:docChg chg="custSel addSld delSld modSld">
      <pc:chgData name="Michael Zietsma" userId="bb068b25-809a-4383-9f5f-0e7cd9ba5e9a" providerId="ADAL" clId="{1875D076-019B-47AA-A33C-37AB5A8AC2C3}" dt="2021-02-04T13:54:19.247" v="3784" actId="20577"/>
      <pc:docMkLst>
        <pc:docMk/>
      </pc:docMkLst>
      <pc:sldChg chg="del">
        <pc:chgData name="Michael Zietsma" userId="bb068b25-809a-4383-9f5f-0e7cd9ba5e9a" providerId="ADAL" clId="{1875D076-019B-47AA-A33C-37AB5A8AC2C3}" dt="2021-02-03T02:19:20.488" v="3073" actId="47"/>
        <pc:sldMkLst>
          <pc:docMk/>
          <pc:sldMk cId="0" sldId="257"/>
        </pc:sldMkLst>
      </pc:sldChg>
      <pc:sldChg chg="del">
        <pc:chgData name="Michael Zietsma" userId="bb068b25-809a-4383-9f5f-0e7cd9ba5e9a" providerId="ADAL" clId="{1875D076-019B-47AA-A33C-37AB5A8AC2C3}" dt="2021-02-03T02:19:08.944" v="3072" actId="47"/>
        <pc:sldMkLst>
          <pc:docMk/>
          <pc:sldMk cId="0" sldId="276"/>
        </pc:sldMkLst>
      </pc:sldChg>
      <pc:sldChg chg="del">
        <pc:chgData name="Michael Zietsma" userId="bb068b25-809a-4383-9f5f-0e7cd9ba5e9a" providerId="ADAL" clId="{1875D076-019B-47AA-A33C-37AB5A8AC2C3}" dt="2021-02-03T02:19:08.944" v="3072" actId="47"/>
        <pc:sldMkLst>
          <pc:docMk/>
          <pc:sldMk cId="683312996" sldId="282"/>
        </pc:sldMkLst>
      </pc:sldChg>
      <pc:sldChg chg="del">
        <pc:chgData name="Michael Zietsma" userId="bb068b25-809a-4383-9f5f-0e7cd9ba5e9a" providerId="ADAL" clId="{1875D076-019B-47AA-A33C-37AB5A8AC2C3}" dt="2021-02-03T02:19:08.944" v="3072" actId="47"/>
        <pc:sldMkLst>
          <pc:docMk/>
          <pc:sldMk cId="156854384" sldId="291"/>
        </pc:sldMkLst>
      </pc:sldChg>
      <pc:sldChg chg="del">
        <pc:chgData name="Michael Zietsma" userId="bb068b25-809a-4383-9f5f-0e7cd9ba5e9a" providerId="ADAL" clId="{1875D076-019B-47AA-A33C-37AB5A8AC2C3}" dt="2021-02-03T02:19:08.944" v="3072" actId="47"/>
        <pc:sldMkLst>
          <pc:docMk/>
          <pc:sldMk cId="1579092934" sldId="292"/>
        </pc:sldMkLst>
      </pc:sldChg>
      <pc:sldChg chg="del">
        <pc:chgData name="Michael Zietsma" userId="bb068b25-809a-4383-9f5f-0e7cd9ba5e9a" providerId="ADAL" clId="{1875D076-019B-47AA-A33C-37AB5A8AC2C3}" dt="2021-02-03T02:19:20.488" v="3073" actId="47"/>
        <pc:sldMkLst>
          <pc:docMk/>
          <pc:sldMk cId="3917468561" sldId="295"/>
        </pc:sldMkLst>
      </pc:sldChg>
      <pc:sldChg chg="del">
        <pc:chgData name="Michael Zietsma" userId="bb068b25-809a-4383-9f5f-0e7cd9ba5e9a" providerId="ADAL" clId="{1875D076-019B-47AA-A33C-37AB5A8AC2C3}" dt="2021-02-03T02:19:20.488" v="3073" actId="47"/>
        <pc:sldMkLst>
          <pc:docMk/>
          <pc:sldMk cId="3557127184" sldId="296"/>
        </pc:sldMkLst>
      </pc:sldChg>
      <pc:sldChg chg="del">
        <pc:chgData name="Michael Zietsma" userId="bb068b25-809a-4383-9f5f-0e7cd9ba5e9a" providerId="ADAL" clId="{1875D076-019B-47AA-A33C-37AB5A8AC2C3}" dt="2021-02-03T02:19:08.944" v="3072" actId="47"/>
        <pc:sldMkLst>
          <pc:docMk/>
          <pc:sldMk cId="202984418" sldId="297"/>
        </pc:sldMkLst>
      </pc:sldChg>
      <pc:sldChg chg="del">
        <pc:chgData name="Michael Zietsma" userId="bb068b25-809a-4383-9f5f-0e7cd9ba5e9a" providerId="ADAL" clId="{1875D076-019B-47AA-A33C-37AB5A8AC2C3}" dt="2021-02-03T02:19:08.944" v="3072" actId="47"/>
        <pc:sldMkLst>
          <pc:docMk/>
          <pc:sldMk cId="2093053183" sldId="298"/>
        </pc:sldMkLst>
      </pc:sldChg>
      <pc:sldChg chg="del">
        <pc:chgData name="Michael Zietsma" userId="bb068b25-809a-4383-9f5f-0e7cd9ba5e9a" providerId="ADAL" clId="{1875D076-019B-47AA-A33C-37AB5A8AC2C3}" dt="2021-02-03T02:19:08.944" v="3072" actId="47"/>
        <pc:sldMkLst>
          <pc:docMk/>
          <pc:sldMk cId="1159636046" sldId="303"/>
        </pc:sldMkLst>
      </pc:sldChg>
      <pc:sldChg chg="del">
        <pc:chgData name="Michael Zietsma" userId="bb068b25-809a-4383-9f5f-0e7cd9ba5e9a" providerId="ADAL" clId="{1875D076-019B-47AA-A33C-37AB5A8AC2C3}" dt="2021-02-03T02:23:05.952" v="3672" actId="47"/>
        <pc:sldMkLst>
          <pc:docMk/>
          <pc:sldMk cId="3739985646" sldId="304"/>
        </pc:sldMkLst>
      </pc:sldChg>
      <pc:sldChg chg="modSp mod">
        <pc:chgData name="Michael Zietsma" userId="bb068b25-809a-4383-9f5f-0e7cd9ba5e9a" providerId="ADAL" clId="{1875D076-019B-47AA-A33C-37AB5A8AC2C3}" dt="2021-02-04T00:32:01.450" v="3773" actId="20577"/>
        <pc:sldMkLst>
          <pc:docMk/>
          <pc:sldMk cId="2942560719" sldId="305"/>
        </pc:sldMkLst>
        <pc:spChg chg="mod">
          <ac:chgData name="Michael Zietsma" userId="bb068b25-809a-4383-9f5f-0e7cd9ba5e9a" providerId="ADAL" clId="{1875D076-019B-47AA-A33C-37AB5A8AC2C3}" dt="2021-02-04T00:32:01.450" v="3773" actId="20577"/>
          <ac:spMkLst>
            <pc:docMk/>
            <pc:sldMk cId="2942560719" sldId="305"/>
            <ac:spMk id="3" creationId="{59BE8BD5-8FE0-4C08-8975-3342C0F2F9E2}"/>
          </ac:spMkLst>
        </pc:spChg>
      </pc:sldChg>
      <pc:sldChg chg="del">
        <pc:chgData name="Michael Zietsma" userId="bb068b25-809a-4383-9f5f-0e7cd9ba5e9a" providerId="ADAL" clId="{1875D076-019B-47AA-A33C-37AB5A8AC2C3}" dt="2021-02-03T02:19:08.944" v="3072" actId="47"/>
        <pc:sldMkLst>
          <pc:docMk/>
          <pc:sldMk cId="1575388078" sldId="306"/>
        </pc:sldMkLst>
      </pc:sldChg>
      <pc:sldChg chg="del">
        <pc:chgData name="Michael Zietsma" userId="bb068b25-809a-4383-9f5f-0e7cd9ba5e9a" providerId="ADAL" clId="{1875D076-019B-47AA-A33C-37AB5A8AC2C3}" dt="2021-02-03T02:19:08.944" v="3072" actId="47"/>
        <pc:sldMkLst>
          <pc:docMk/>
          <pc:sldMk cId="1212731888" sldId="307"/>
        </pc:sldMkLst>
      </pc:sldChg>
      <pc:sldChg chg="del">
        <pc:chgData name="Michael Zietsma" userId="bb068b25-809a-4383-9f5f-0e7cd9ba5e9a" providerId="ADAL" clId="{1875D076-019B-47AA-A33C-37AB5A8AC2C3}" dt="2021-02-03T02:19:08.944" v="3072" actId="47"/>
        <pc:sldMkLst>
          <pc:docMk/>
          <pc:sldMk cId="1970245518" sldId="308"/>
        </pc:sldMkLst>
      </pc:sldChg>
      <pc:sldChg chg="del">
        <pc:chgData name="Michael Zietsma" userId="bb068b25-809a-4383-9f5f-0e7cd9ba5e9a" providerId="ADAL" clId="{1875D076-019B-47AA-A33C-37AB5A8AC2C3}" dt="2021-02-03T02:19:20.488" v="3073" actId="47"/>
        <pc:sldMkLst>
          <pc:docMk/>
          <pc:sldMk cId="4019539626" sldId="309"/>
        </pc:sldMkLst>
      </pc:sldChg>
      <pc:sldChg chg="modSp mod">
        <pc:chgData name="Michael Zietsma" userId="bb068b25-809a-4383-9f5f-0e7cd9ba5e9a" providerId="ADAL" clId="{1875D076-019B-47AA-A33C-37AB5A8AC2C3}" dt="2021-02-04T00:29:39.765" v="3744" actId="20577"/>
        <pc:sldMkLst>
          <pc:docMk/>
          <pc:sldMk cId="2043608834" sldId="310"/>
        </pc:sldMkLst>
        <pc:spChg chg="mod">
          <ac:chgData name="Michael Zietsma" userId="bb068b25-809a-4383-9f5f-0e7cd9ba5e9a" providerId="ADAL" clId="{1875D076-019B-47AA-A33C-37AB5A8AC2C3}" dt="2021-02-03T02:08:22.680" v="1346" actId="313"/>
          <ac:spMkLst>
            <pc:docMk/>
            <pc:sldMk cId="2043608834" sldId="310"/>
            <ac:spMk id="2" creationId="{69582259-4D27-47F8-8AA3-54B7D21129DE}"/>
          </ac:spMkLst>
        </pc:spChg>
        <pc:spChg chg="mod">
          <ac:chgData name="Michael Zietsma" userId="bb068b25-809a-4383-9f5f-0e7cd9ba5e9a" providerId="ADAL" clId="{1875D076-019B-47AA-A33C-37AB5A8AC2C3}" dt="2021-02-04T00:29:39.765" v="3744" actId="20577"/>
          <ac:spMkLst>
            <pc:docMk/>
            <pc:sldMk cId="2043608834" sldId="310"/>
            <ac:spMk id="3" creationId="{A388346E-DCB3-435E-9BEA-9A4A881A4E78}"/>
          </ac:spMkLst>
        </pc:spChg>
      </pc:sldChg>
      <pc:sldChg chg="del">
        <pc:chgData name="Michael Zietsma" userId="bb068b25-809a-4383-9f5f-0e7cd9ba5e9a" providerId="ADAL" clId="{1875D076-019B-47AA-A33C-37AB5A8AC2C3}" dt="2021-02-03T02:19:08.944" v="3072" actId="47"/>
        <pc:sldMkLst>
          <pc:docMk/>
          <pc:sldMk cId="1755649938" sldId="311"/>
        </pc:sldMkLst>
      </pc:sldChg>
      <pc:sldChg chg="addSp modSp mod">
        <pc:chgData name="Michael Zietsma" userId="bb068b25-809a-4383-9f5f-0e7cd9ba5e9a" providerId="ADAL" clId="{1875D076-019B-47AA-A33C-37AB5A8AC2C3}" dt="2021-02-04T13:54:19.247" v="3784" actId="20577"/>
        <pc:sldMkLst>
          <pc:docMk/>
          <pc:sldMk cId="1624915979" sldId="312"/>
        </pc:sldMkLst>
        <pc:spChg chg="mod">
          <ac:chgData name="Michael Zietsma" userId="bb068b25-809a-4383-9f5f-0e7cd9ba5e9a" providerId="ADAL" clId="{1875D076-019B-47AA-A33C-37AB5A8AC2C3}" dt="2021-02-04T13:54:19.247" v="3784" actId="20577"/>
          <ac:spMkLst>
            <pc:docMk/>
            <pc:sldMk cId="1624915979" sldId="312"/>
            <ac:spMk id="6" creationId="{4B01C573-2F00-40CF-817D-D830DD35F943}"/>
          </ac:spMkLst>
        </pc:spChg>
        <pc:picChg chg="add mod">
          <ac:chgData name="Michael Zietsma" userId="bb068b25-809a-4383-9f5f-0e7cd9ba5e9a" providerId="ADAL" clId="{1875D076-019B-47AA-A33C-37AB5A8AC2C3}" dt="2021-02-03T02:35:19.011" v="3678"/>
          <ac:picMkLst>
            <pc:docMk/>
            <pc:sldMk cId="1624915979" sldId="312"/>
            <ac:picMk id="9" creationId="{F2BE0ED1-4F11-44BC-8B6D-DD849BAEC2ED}"/>
          </ac:picMkLst>
        </pc:picChg>
      </pc:sldChg>
      <pc:sldChg chg="del">
        <pc:chgData name="Michael Zietsma" userId="bb068b25-809a-4383-9f5f-0e7cd9ba5e9a" providerId="ADAL" clId="{1875D076-019B-47AA-A33C-37AB5A8AC2C3}" dt="2021-02-03T02:19:08.944" v="3072" actId="47"/>
        <pc:sldMkLst>
          <pc:docMk/>
          <pc:sldMk cId="430503548" sldId="313"/>
        </pc:sldMkLst>
      </pc:sldChg>
      <pc:sldChg chg="modSp new mod">
        <pc:chgData name="Michael Zietsma" userId="bb068b25-809a-4383-9f5f-0e7cd9ba5e9a" providerId="ADAL" clId="{1875D076-019B-47AA-A33C-37AB5A8AC2C3}" dt="2021-02-04T00:28:27.721" v="3711" actId="20577"/>
        <pc:sldMkLst>
          <pc:docMk/>
          <pc:sldMk cId="242852479" sldId="314"/>
        </pc:sldMkLst>
        <pc:spChg chg="mod">
          <ac:chgData name="Michael Zietsma" userId="bb068b25-809a-4383-9f5f-0e7cd9ba5e9a" providerId="ADAL" clId="{1875D076-019B-47AA-A33C-37AB5A8AC2C3}" dt="2021-02-03T01:53:33.539" v="346" actId="20577"/>
          <ac:spMkLst>
            <pc:docMk/>
            <pc:sldMk cId="242852479" sldId="314"/>
            <ac:spMk id="2" creationId="{BE4F5D13-9B49-4A01-96A5-430C96980CF5}"/>
          </ac:spMkLst>
        </pc:spChg>
        <pc:spChg chg="mod">
          <ac:chgData name="Michael Zietsma" userId="bb068b25-809a-4383-9f5f-0e7cd9ba5e9a" providerId="ADAL" clId="{1875D076-019B-47AA-A33C-37AB5A8AC2C3}" dt="2021-02-04T00:28:27.721" v="3711" actId="20577"/>
          <ac:spMkLst>
            <pc:docMk/>
            <pc:sldMk cId="242852479" sldId="314"/>
            <ac:spMk id="3" creationId="{F9861A4E-0375-4B8C-B5F8-831C3807A843}"/>
          </ac:spMkLst>
        </pc:spChg>
      </pc:sldChg>
      <pc:sldChg chg="modSp new mod">
        <pc:chgData name="Michael Zietsma" userId="bb068b25-809a-4383-9f5f-0e7cd9ba5e9a" providerId="ADAL" clId="{1875D076-019B-47AA-A33C-37AB5A8AC2C3}" dt="2021-02-04T00:29:01.787" v="3732" actId="20577"/>
        <pc:sldMkLst>
          <pc:docMk/>
          <pc:sldMk cId="1786558337" sldId="315"/>
        </pc:sldMkLst>
        <pc:spChg chg="mod">
          <ac:chgData name="Michael Zietsma" userId="bb068b25-809a-4383-9f5f-0e7cd9ba5e9a" providerId="ADAL" clId="{1875D076-019B-47AA-A33C-37AB5A8AC2C3}" dt="2021-02-03T01:55:30.380" v="655" actId="20577"/>
          <ac:spMkLst>
            <pc:docMk/>
            <pc:sldMk cId="1786558337" sldId="315"/>
            <ac:spMk id="2" creationId="{3162D403-B0B0-4081-B4FF-D5ED7EC11FCB}"/>
          </ac:spMkLst>
        </pc:spChg>
        <pc:spChg chg="mod">
          <ac:chgData name="Michael Zietsma" userId="bb068b25-809a-4383-9f5f-0e7cd9ba5e9a" providerId="ADAL" clId="{1875D076-019B-47AA-A33C-37AB5A8AC2C3}" dt="2021-02-04T00:29:01.787" v="3732" actId="20577"/>
          <ac:spMkLst>
            <pc:docMk/>
            <pc:sldMk cId="1786558337" sldId="315"/>
            <ac:spMk id="3" creationId="{D82ABCAF-401E-4B47-94E1-D0B972FACF1A}"/>
          </ac:spMkLst>
        </pc:spChg>
      </pc:sldChg>
      <pc:sldChg chg="modSp new mod">
        <pc:chgData name="Michael Zietsma" userId="bb068b25-809a-4383-9f5f-0e7cd9ba5e9a" providerId="ADAL" clId="{1875D076-019B-47AA-A33C-37AB5A8AC2C3}" dt="2021-02-03T02:12:48.234" v="2230" actId="20577"/>
        <pc:sldMkLst>
          <pc:docMk/>
          <pc:sldMk cId="382639720" sldId="316"/>
        </pc:sldMkLst>
        <pc:spChg chg="mod">
          <ac:chgData name="Michael Zietsma" userId="bb068b25-809a-4383-9f5f-0e7cd9ba5e9a" providerId="ADAL" clId="{1875D076-019B-47AA-A33C-37AB5A8AC2C3}" dt="2021-02-03T02:10:35.748" v="1799" actId="20577"/>
          <ac:spMkLst>
            <pc:docMk/>
            <pc:sldMk cId="382639720" sldId="316"/>
            <ac:spMk id="2" creationId="{33EDE2BD-AE11-4D3D-BC0A-18C5AB7BB6F7}"/>
          </ac:spMkLst>
        </pc:spChg>
        <pc:spChg chg="mod">
          <ac:chgData name="Michael Zietsma" userId="bb068b25-809a-4383-9f5f-0e7cd9ba5e9a" providerId="ADAL" clId="{1875D076-019B-47AA-A33C-37AB5A8AC2C3}" dt="2021-02-03T02:12:48.234" v="2230" actId="20577"/>
          <ac:spMkLst>
            <pc:docMk/>
            <pc:sldMk cId="382639720" sldId="316"/>
            <ac:spMk id="3" creationId="{605055AF-A569-4655-B7AF-1B94E25BC82C}"/>
          </ac:spMkLst>
        </pc:spChg>
      </pc:sldChg>
      <pc:sldChg chg="modSp add mod">
        <pc:chgData name="Michael Zietsma" userId="bb068b25-809a-4383-9f5f-0e7cd9ba5e9a" providerId="ADAL" clId="{1875D076-019B-47AA-A33C-37AB5A8AC2C3}" dt="2021-02-03T02:15:31.120" v="2669" actId="20577"/>
        <pc:sldMkLst>
          <pc:docMk/>
          <pc:sldMk cId="2793207319" sldId="317"/>
        </pc:sldMkLst>
        <pc:spChg chg="mod">
          <ac:chgData name="Michael Zietsma" userId="bb068b25-809a-4383-9f5f-0e7cd9ba5e9a" providerId="ADAL" clId="{1875D076-019B-47AA-A33C-37AB5A8AC2C3}" dt="2021-02-03T02:13:01.037" v="2243" actId="20577"/>
          <ac:spMkLst>
            <pc:docMk/>
            <pc:sldMk cId="2793207319" sldId="317"/>
            <ac:spMk id="2" creationId="{33EDE2BD-AE11-4D3D-BC0A-18C5AB7BB6F7}"/>
          </ac:spMkLst>
        </pc:spChg>
        <pc:spChg chg="mod">
          <ac:chgData name="Michael Zietsma" userId="bb068b25-809a-4383-9f5f-0e7cd9ba5e9a" providerId="ADAL" clId="{1875D076-019B-47AA-A33C-37AB5A8AC2C3}" dt="2021-02-03T02:15:31.120" v="2669" actId="20577"/>
          <ac:spMkLst>
            <pc:docMk/>
            <pc:sldMk cId="2793207319" sldId="317"/>
            <ac:spMk id="3" creationId="{605055AF-A569-4655-B7AF-1B94E25BC82C}"/>
          </ac:spMkLst>
        </pc:spChg>
      </pc:sldChg>
      <pc:sldChg chg="modSp add mod">
        <pc:chgData name="Michael Zietsma" userId="bb068b25-809a-4383-9f5f-0e7cd9ba5e9a" providerId="ADAL" clId="{1875D076-019B-47AA-A33C-37AB5A8AC2C3}" dt="2021-02-03T02:17:52.258" v="3071" actId="14100"/>
        <pc:sldMkLst>
          <pc:docMk/>
          <pc:sldMk cId="3234895781" sldId="318"/>
        </pc:sldMkLst>
        <pc:spChg chg="mod">
          <ac:chgData name="Michael Zietsma" userId="bb068b25-809a-4383-9f5f-0e7cd9ba5e9a" providerId="ADAL" clId="{1875D076-019B-47AA-A33C-37AB5A8AC2C3}" dt="2021-02-03T02:15:48.333" v="2679" actId="20577"/>
          <ac:spMkLst>
            <pc:docMk/>
            <pc:sldMk cId="3234895781" sldId="318"/>
            <ac:spMk id="2" creationId="{33EDE2BD-AE11-4D3D-BC0A-18C5AB7BB6F7}"/>
          </ac:spMkLst>
        </pc:spChg>
        <pc:spChg chg="mod">
          <ac:chgData name="Michael Zietsma" userId="bb068b25-809a-4383-9f5f-0e7cd9ba5e9a" providerId="ADAL" clId="{1875D076-019B-47AA-A33C-37AB5A8AC2C3}" dt="2021-02-03T02:17:52.258" v="3071" actId="14100"/>
          <ac:spMkLst>
            <pc:docMk/>
            <pc:sldMk cId="3234895781" sldId="318"/>
            <ac:spMk id="3" creationId="{605055AF-A569-4655-B7AF-1B94E25BC82C}"/>
          </ac:spMkLst>
        </pc:spChg>
      </pc:sldChg>
    </pc:docChg>
  </pc:docChgLst>
  <pc:docChgLst>
    <pc:chgData name="Michael Zietsma" userId="bb068b25-809a-4383-9f5f-0e7cd9ba5e9a" providerId="ADAL" clId="{B02AAB74-7EEC-485B-BE2B-DF4F4FB6BDC1}"/>
    <pc:docChg chg="custSel modSld">
      <pc:chgData name="Michael Zietsma" userId="bb068b25-809a-4383-9f5f-0e7cd9ba5e9a" providerId="ADAL" clId="{B02AAB74-7EEC-485B-BE2B-DF4F4FB6BDC1}" dt="2022-01-20T16:33:22.336" v="160" actId="20577"/>
      <pc:docMkLst>
        <pc:docMk/>
      </pc:docMkLst>
      <pc:sldChg chg="modNotesTx">
        <pc:chgData name="Michael Zietsma" userId="bb068b25-809a-4383-9f5f-0e7cd9ba5e9a" providerId="ADAL" clId="{B02AAB74-7EEC-485B-BE2B-DF4F4FB6BDC1}" dt="2022-01-20T16:33:22.336" v="160" actId="20577"/>
        <pc:sldMkLst>
          <pc:docMk/>
          <pc:sldMk cId="382639720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08D8B-02EE-45A8-A7BA-086E599E9DF8}" type="datetimeFigureOut">
              <a:rPr lang="en-CA" smtClean="0"/>
              <a:pPr/>
              <a:t>2022-07-27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53866-9B94-4813-A266-8BDCB16D9C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4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West is often considered to be Christian, however, this is a broad term that needs further analysis.  In the lecture, you will learn about how to differentiate between authentic Christianity, Cultural Christianity, and Political Christianity.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3866-9B94-4813-A266-8BDCB16D9C7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16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3866-9B94-4813-A266-8BDCB16D9C7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506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 An important question to ask: Is the individual “bearing fruit”.  This is a mark of a believer along with the concept of sanctification.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3866-9B94-4813-A266-8BDCB16D9C7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05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when…  but don’t necessarily believe.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3866-9B94-4813-A266-8BDCB16D9C71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661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3866-9B94-4813-A266-8BDCB16D9C71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957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251-EEB7-48B2-B2EC-C9A9FC5AE420}" type="datetime1">
              <a:rPr lang="en-CA" smtClean="0"/>
              <a:t>2022-07-27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DFF1-8B7D-4DAF-8F51-9894B72BCB36}" type="datetime1">
              <a:rPr lang="en-CA" smtClean="0"/>
              <a:t>2022-07-27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3DCA-F252-4B56-B3EF-30353771BDE2}" type="datetime1">
              <a:rPr lang="en-CA" smtClean="0"/>
              <a:t>2022-07-27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A686-A38A-4386-AF42-811A940FCC15}" type="datetime1">
              <a:rPr lang="en-CA" smtClean="0"/>
              <a:t>2022-07-27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3A09-8EF6-42AA-9875-1FAA156E41C9}" type="datetime1">
              <a:rPr lang="en-CA" smtClean="0"/>
              <a:t>2022-07-27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4B4D-7B1A-43B2-AE31-954B0A5600C1}" type="datetime1">
              <a:rPr lang="en-CA" smtClean="0"/>
              <a:t>2022-07-27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B102-BF9A-46B0-A639-6E5F31DB7329}" type="datetime1">
              <a:rPr lang="en-CA" smtClean="0"/>
              <a:t>2022-07-27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09A3-A384-463F-AC93-E67BFB551C87}" type="datetime1">
              <a:rPr lang="en-CA" smtClean="0"/>
              <a:t>2022-07-27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6A46-0817-4EF3-8665-95D817E9EA47}" type="datetime1">
              <a:rPr lang="en-CA" smtClean="0"/>
              <a:t>2022-07-27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056D-7491-406B-9D37-33FFDFF2B143}" type="datetime1">
              <a:rPr lang="en-CA" smtClean="0"/>
              <a:t>2022-07-27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E79F-82E8-4D45-BC73-F996FA531A7E}" type="datetime1">
              <a:rPr lang="en-CA" smtClean="0"/>
              <a:t>2022-07-27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7CCAE29D-2276-44E1-B270-FD32FE7A4C6B}"/>
              </a:ext>
            </a:extLst>
          </p:cNvPr>
          <p:cNvSpPr/>
          <p:nvPr userDrawn="1"/>
        </p:nvSpPr>
        <p:spPr>
          <a:xfrm>
            <a:off x="8666112" y="6391691"/>
            <a:ext cx="370384" cy="370384"/>
          </a:xfrm>
          <a:prstGeom prst="ellipse">
            <a:avLst/>
          </a:prstGeom>
          <a:solidFill>
            <a:srgbClr val="023052"/>
          </a:solidFill>
          <a:ln w="28575">
            <a:solidFill>
              <a:srgbClr val="FFE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  <a:prstGeom prst="rect">
            <a:avLst/>
          </a:prstGeom>
          <a:solidFill>
            <a:srgbClr val="023052"/>
          </a:solidFill>
          <a:ln w="28575">
            <a:solidFill>
              <a:srgbClr val="FFE08E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rgbClr val="FFE0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CE626-4F8A-4D2D-881E-1CA02E5E54DD}" type="datetime1">
              <a:rPr lang="en-CA" smtClean="0"/>
              <a:t>2022-07-27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0108" y="6391691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FFE08E"/>
                </a:solidFill>
              </a:defRPr>
            </a:lvl1pPr>
          </a:lstStyle>
          <a:p>
            <a:fld id="{68873A60-4C95-481F-B88D-9BEDEBD25F1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7B68F2-F01D-4EC6-AA69-A84B99200B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" y="51600"/>
            <a:ext cx="1589075" cy="1589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230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230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230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230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230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publicdomainpictures.net/view-image.php?image=127825&amp;picture=flat-world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://www.freestockphotos.biz/stockphoto/15020" TargetMode="External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01C573-2F00-40CF-817D-D830DD35F943}"/>
              </a:ext>
            </a:extLst>
          </p:cNvPr>
          <p:cNvSpPr txBox="1">
            <a:spLocks/>
          </p:cNvSpPr>
          <p:nvPr/>
        </p:nvSpPr>
        <p:spPr>
          <a:xfrm>
            <a:off x="755576" y="1916832"/>
            <a:ext cx="7632848" cy="2001793"/>
          </a:xfrm>
          <a:prstGeom prst="rect">
            <a:avLst/>
          </a:prstGeom>
          <a:solidFill>
            <a:srgbClr val="023052"/>
          </a:solidFill>
          <a:ln w="28575">
            <a:solidFill>
              <a:srgbClr val="FFE08E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u="sng" dirty="0">
                <a:latin typeface="Californian FB" panose="0207040306080B030204" pitchFamily="18" charset="0"/>
              </a:rPr>
              <a:t>Introduction</a:t>
            </a:r>
          </a:p>
          <a:p>
            <a:endParaRPr lang="en-CA" sz="1200" u="sng" dirty="0">
              <a:latin typeface="Californian FB" panose="0207040306080B030204" pitchFamily="18" charset="0"/>
            </a:endParaRPr>
          </a:p>
          <a:p>
            <a:r>
              <a:rPr lang="en-CA" sz="4800" b="1" dirty="0">
                <a:latin typeface="Californian FB" panose="0207040306080B030204" pitchFamily="18" charset="0"/>
              </a:rPr>
              <a:t>Christianity and the West?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769501"/>
            <a:ext cx="7632848" cy="129134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sz="4600" b="1" dirty="0">
                <a:solidFill>
                  <a:srgbClr val="023052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</a:effectLst>
              </a:rPr>
              <a:t>     World History and the West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36FB58-7267-463D-802A-6D4169EDA6B0}"/>
              </a:ext>
            </a:extLst>
          </p:cNvPr>
          <p:cNvSpPr/>
          <p:nvPr/>
        </p:nvSpPr>
        <p:spPr>
          <a:xfrm>
            <a:off x="0" y="188640"/>
            <a:ext cx="147565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7F5FE1-9BE4-47FD-A635-85227B9F5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671523" cy="26715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EEBA58-1530-4D9F-90E4-435448ECD404}"/>
              </a:ext>
            </a:extLst>
          </p:cNvPr>
          <p:cNvSpPr/>
          <p:nvPr/>
        </p:nvSpPr>
        <p:spPr>
          <a:xfrm>
            <a:off x="8460432" y="6309320"/>
            <a:ext cx="68356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F06B0D9-DEE3-49E1-B8C9-B01FA75A3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45940" y="4453997"/>
            <a:ext cx="5652120" cy="2001793"/>
          </a:xfrm>
          <a:prstGeom prst="rect">
            <a:avLst/>
          </a:prstGeom>
        </p:spPr>
      </p:pic>
      <p:pic>
        <p:nvPicPr>
          <p:cNvPr id="9" name="Picture 8" descr="A picture containing qr code&#10;&#10;Description automatically generated">
            <a:extLst>
              <a:ext uri="{FF2B5EF4-FFF2-40B4-BE49-F238E27FC236}">
                <a16:creationId xmlns:a16="http://schemas.microsoft.com/office/drawing/2014/main" id="{F2BE0ED1-4F11-44BC-8B6D-DD849BAEC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735247" y="3995995"/>
            <a:ext cx="1673506" cy="213992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8FB7F6F-082C-E291-25B2-8D3EC748F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1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04"/>
    </mc:Choice>
    <mc:Fallback>
      <p:transition spd="slow" advTm="16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5D13-9B49-4A01-96A5-430C9698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Christianity and the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61A4E-0375-4B8C-B5F8-831C3807A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assumption is often made that Christianity and the West are one and the same. </a:t>
            </a:r>
          </a:p>
          <a:p>
            <a:r>
              <a:rPr lang="en-CA" dirty="0"/>
              <a:t>Although, Christianity has been the most-dominant religion in Western Civilization, the development of the religion and its worldwide influence is much larger in scope than just the West.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99EB7-0D97-405C-80B2-148AC0ED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2</a:t>
            </a:fld>
            <a:endParaRPr lang="en-C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A5F8682-15DA-1A86-175C-6ED8D07F5D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99"/>
    </mc:Choice>
    <mc:Fallback>
      <p:transition spd="slow" advTm="16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D403-B0B0-4081-B4FF-D5ED7EC1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Misconceptions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ABCAF-401E-4B47-94E1-D0B972FA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Christianity originated in Europe. </a:t>
            </a:r>
          </a:p>
          <a:p>
            <a:pPr lvl="1"/>
            <a:r>
              <a:rPr lang="en-CA" dirty="0"/>
              <a:t>The origins of the religion are in the Middle East.</a:t>
            </a:r>
          </a:p>
          <a:p>
            <a:r>
              <a:rPr lang="en-CA" dirty="0"/>
              <a:t>Jesus was European.</a:t>
            </a:r>
          </a:p>
          <a:p>
            <a:pPr lvl="1"/>
            <a:r>
              <a:rPr lang="en-CA" dirty="0"/>
              <a:t>Jesus was Jewish despite how commissioned art portrayed him.  </a:t>
            </a:r>
          </a:p>
          <a:p>
            <a:r>
              <a:rPr lang="en-CA" dirty="0"/>
              <a:t>Famous theologians were all European.</a:t>
            </a:r>
          </a:p>
          <a:p>
            <a:pPr lvl="1"/>
            <a:r>
              <a:rPr lang="en-CA" dirty="0"/>
              <a:t>Augustine, Cyril, Athanasius, </a:t>
            </a:r>
            <a:r>
              <a:rPr lang="en-CA" b="0" i="0" dirty="0">
                <a:solidFill>
                  <a:srgbClr val="272727"/>
                </a:solidFill>
                <a:effectLst/>
                <a:latin typeface="Charter"/>
              </a:rPr>
              <a:t>Tertullian</a:t>
            </a:r>
            <a:endParaRPr lang="en-CA" dirty="0"/>
          </a:p>
          <a:p>
            <a:r>
              <a:rPr lang="en-CA" dirty="0"/>
              <a:t>Only the West is/was Christian.</a:t>
            </a:r>
          </a:p>
          <a:p>
            <a:pPr lvl="1"/>
            <a:r>
              <a:rPr lang="en-CA" dirty="0"/>
              <a:t>In our lifetime, China will likely have the largest population of Christians.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34DB-3356-4C94-A2AF-7EE57937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9CA213A-584B-A2F5-67D0-F52BF0757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5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98"/>
    </mc:Choice>
    <mc:Fallback>
      <p:transition spd="slow" advTm="44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2259-4D27-47F8-8AA3-54B7D211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“Christianity”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8346E-DCB3-435E-9BEA-9A4A881A4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It is easy to assume that all of Christianity is the same, but it is much more complex than that.  </a:t>
            </a:r>
          </a:p>
          <a:p>
            <a:r>
              <a:rPr lang="en-CA" dirty="0"/>
              <a:t>Different denominations have different beliefs.</a:t>
            </a:r>
          </a:p>
          <a:p>
            <a:pPr lvl="1"/>
            <a:r>
              <a:rPr lang="en-CA" dirty="0"/>
              <a:t>Protestant, Catholic, Orthodox</a:t>
            </a:r>
          </a:p>
          <a:p>
            <a:r>
              <a:rPr lang="en-CA" dirty="0"/>
              <a:t>There is a difference between Authentic Christianity, Cultural Christianity, and Political Christianity.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DC5E1-26EA-4322-88BD-46610149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1BAAFCE-FE23-B8E0-E046-92FDA60CE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0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78"/>
    </mc:Choice>
    <mc:Fallback>
      <p:transition spd="slow" advTm="20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E2BD-AE11-4D3D-BC0A-18C5AB7B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Authentic Christianity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055AF-A569-4655-B7AF-1B94E25BC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/>
              <a:t>Definition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 Those who truly believe and seek to live out the Gospel according to God’s wisdom and will. </a:t>
            </a:r>
          </a:p>
          <a:p>
            <a:r>
              <a:rPr lang="en-CA" u="sng" dirty="0"/>
              <a:t>Example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William Wilberforce was driven by the Gospel to seek the freedom of all those enslaved within the British Empire.</a:t>
            </a:r>
          </a:p>
          <a:p>
            <a:pPr lvl="1"/>
            <a:r>
              <a:rPr lang="en-CA" dirty="0"/>
              <a:t>He endured much ridicule and hardship in his life-long attempt to abolish slavery. 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F8A00-E76B-4B1E-A96A-585ECB88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533AF44-E73D-6883-5BB0-ABA5F2561D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89"/>
    </mc:Choice>
    <mc:Fallback>
      <p:transition spd="slow" advTm="25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E2BD-AE11-4D3D-BC0A-18C5AB7B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Cultural Christianity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055AF-A569-4655-B7AF-1B94E25BC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/>
              <a:t>Definition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 Christianity is the dominant religion in a society and people follow its cultural customs.</a:t>
            </a:r>
          </a:p>
          <a:p>
            <a:r>
              <a:rPr lang="en-CA" u="sng" dirty="0"/>
              <a:t>Example</a:t>
            </a:r>
            <a:r>
              <a:rPr lang="en-CA" dirty="0"/>
              <a:t>:</a:t>
            </a:r>
          </a:p>
          <a:p>
            <a:pPr lvl="1"/>
            <a:r>
              <a:rPr lang="en-CA" i="1" dirty="0"/>
              <a:t>Good</a:t>
            </a:r>
            <a:r>
              <a:rPr lang="en-CA" dirty="0"/>
              <a:t>: There are many positive attributes of Christianity that are beneficial for a society (e.g. Traditional family, community, support etc.)</a:t>
            </a:r>
          </a:p>
          <a:p>
            <a:pPr lvl="1"/>
            <a:r>
              <a:rPr lang="en-CA" i="1" dirty="0"/>
              <a:t>Bad</a:t>
            </a:r>
            <a:r>
              <a:rPr lang="en-CA" dirty="0"/>
              <a:t>: People can follow empty traditions, and things like slavery can become culturally accepted. 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F8A00-E76B-4B1E-A96A-585ECB88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09ECB261-9B72-8D78-8270-220AF6A28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0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50"/>
    </mc:Choice>
    <mc:Fallback>
      <p:transition spd="slow" advTm="31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E2BD-AE11-4D3D-BC0A-18C5AB7B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Political Christianity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055AF-A569-4655-B7AF-1B94E25B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/>
          </a:bodyPr>
          <a:lstStyle/>
          <a:p>
            <a:r>
              <a:rPr lang="en-CA" u="sng" dirty="0"/>
              <a:t>Definition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 Christianity is the dominant religion in a society and the Christian standards are incorporated into its political structure. </a:t>
            </a:r>
          </a:p>
          <a:p>
            <a:r>
              <a:rPr lang="en-CA" u="sng" dirty="0"/>
              <a:t>Example</a:t>
            </a:r>
            <a:r>
              <a:rPr lang="en-CA" dirty="0"/>
              <a:t>:</a:t>
            </a:r>
          </a:p>
          <a:p>
            <a:pPr lvl="1"/>
            <a:r>
              <a:rPr lang="en-CA" i="1" dirty="0"/>
              <a:t>Good</a:t>
            </a:r>
            <a:r>
              <a:rPr lang="en-CA" dirty="0"/>
              <a:t>: The basic structures outlined in the Bible by God are good for a society (e.g. 10 Commandments). </a:t>
            </a:r>
          </a:p>
          <a:p>
            <a:pPr lvl="1"/>
            <a:r>
              <a:rPr lang="en-CA" i="1" dirty="0"/>
              <a:t>Bad</a:t>
            </a:r>
            <a:r>
              <a:rPr lang="en-CA" dirty="0"/>
              <a:t>: Leaders can manipulate Christianity just to gain or maintain power for their own purposes. (e.g. Henry VIII). 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F8A00-E76B-4B1E-A96A-585ECB88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FC34F72-882F-97F2-F56A-4B0FF93A1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9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66"/>
    </mc:Choice>
    <mc:Fallback>
      <p:transition spd="slow" advTm="28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E371-30EC-4634-871D-309BB90E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Lasting Empires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B6859-6AEE-42B5-BC76-7C9A9871E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Throughout history it is quite clear that no empire lasts for ever.  </a:t>
            </a:r>
          </a:p>
          <a:p>
            <a:r>
              <a:rPr lang="en-CA" dirty="0"/>
              <a:t>In this course, we will come across many civilizations and see their rise and fall. </a:t>
            </a:r>
          </a:p>
          <a:p>
            <a:r>
              <a:rPr lang="en-CA" dirty="0"/>
              <a:t>This Western civilization we currently live in will also not last forever. </a:t>
            </a:r>
          </a:p>
          <a:p>
            <a:r>
              <a:rPr lang="en-CA" dirty="0"/>
              <a:t>Our hope should ultimately be in God’s everlasting Kingdom.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E2CF8-1556-47F9-9AD6-A53BF0AC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44FF161-A368-5B16-C127-7E3B780D7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7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52"/>
    </mc:Choice>
    <mc:Fallback>
      <p:transition spd="slow" advTm="20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0788-C0D1-40F4-A6BE-957F1703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E8BD5-8FE0-4C08-8975-3342C0F2F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2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It is simplistic to assume that everything in the history of the West represents Christianity. </a:t>
            </a:r>
          </a:p>
          <a:p>
            <a:r>
              <a:rPr lang="en-CA" dirty="0"/>
              <a:t>Christians are human too and make mistakes just like any other humans. </a:t>
            </a:r>
          </a:p>
          <a:p>
            <a:r>
              <a:rPr lang="en-CA" dirty="0"/>
              <a:t>As we move through the course, remember that we need to look critically at what type of Christianity we are seeing at different points throughout Western history. </a:t>
            </a:r>
          </a:p>
          <a:p>
            <a:r>
              <a:rPr lang="en-CA" dirty="0"/>
              <a:t>Our ultimate example of who to follow is Jesus; his life is our blueprint.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0E401-9F7C-4404-A9A5-57BB7DF8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3A60-4C95-481F-B88D-9BEDEBD25F15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890E8B6-1BF4-BB23-13F4-DA3D3EDAA9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6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49"/>
    </mc:Choice>
    <mc:Fallback>
      <p:transition spd="slow" advTm="25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World History and the West">
      <a:dk1>
        <a:srgbClr val="023052"/>
      </a:dk1>
      <a:lt1>
        <a:sysClr val="window" lastClr="FFFFFF"/>
      </a:lt1>
      <a:dk2>
        <a:srgbClr val="023052"/>
      </a:dk2>
      <a:lt2>
        <a:srgbClr val="FFE08E"/>
      </a:lt2>
      <a:accent1>
        <a:srgbClr val="FFE08E"/>
      </a:accent1>
      <a:accent2>
        <a:srgbClr val="023052"/>
      </a:accent2>
      <a:accent3>
        <a:srgbClr val="D8D8D8"/>
      </a:accent3>
      <a:accent4>
        <a:srgbClr val="1F497D"/>
      </a:accent4>
      <a:accent5>
        <a:srgbClr val="FFFF00"/>
      </a:accent5>
      <a:accent6>
        <a:srgbClr val="FF0000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6021</TotalTime>
  <Words>604</Words>
  <Application>Microsoft Office PowerPoint</Application>
  <PresentationFormat>On-screen Show (4:3)</PresentationFormat>
  <Paragraphs>65</Paragraphs>
  <Slides>9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Californian FB</vt:lpstr>
      <vt:lpstr>Charter</vt:lpstr>
      <vt:lpstr>Office Theme</vt:lpstr>
      <vt:lpstr>     World History and the West</vt:lpstr>
      <vt:lpstr>Christianity and the West</vt:lpstr>
      <vt:lpstr>Misconceptions</vt:lpstr>
      <vt:lpstr>“Christianity”</vt:lpstr>
      <vt:lpstr>Authentic Christianity</vt:lpstr>
      <vt:lpstr>Cultural Christianity</vt:lpstr>
      <vt:lpstr>Political Christianity</vt:lpstr>
      <vt:lpstr>Lasting Empires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Communism, Fascism and Democracy</dc:title>
  <dc:creator>mzietsma</dc:creator>
  <cp:lastModifiedBy>Michael Zietsma</cp:lastModifiedBy>
  <cp:revision>24</cp:revision>
  <dcterms:created xsi:type="dcterms:W3CDTF">2011-12-09T18:24:01Z</dcterms:created>
  <dcterms:modified xsi:type="dcterms:W3CDTF">2022-07-27T19:27:29Z</dcterms:modified>
</cp:coreProperties>
</file>