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312" r:id="rId2"/>
    <p:sldId id="310" r:id="rId3"/>
    <p:sldId id="282" r:id="rId4"/>
    <p:sldId id="313" r:id="rId5"/>
    <p:sldId id="311" r:id="rId6"/>
    <p:sldId id="319" r:id="rId7"/>
    <p:sldId id="320" r:id="rId8"/>
    <p:sldId id="314" r:id="rId9"/>
    <p:sldId id="321" r:id="rId10"/>
    <p:sldId id="322" r:id="rId11"/>
    <p:sldId id="323" r:id="rId12"/>
    <p:sldId id="324" r:id="rId13"/>
    <p:sldId id="325" r:id="rId14"/>
    <p:sldId id="326" r:id="rId15"/>
    <p:sldId id="315" r:id="rId16"/>
    <p:sldId id="327" r:id="rId17"/>
    <p:sldId id="316" r:id="rId18"/>
    <p:sldId id="329" r:id="rId19"/>
    <p:sldId id="331" r:id="rId20"/>
    <p:sldId id="317" r:id="rId21"/>
    <p:sldId id="330" r:id="rId22"/>
    <p:sldId id="32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08E"/>
    <a:srgbClr val="023052"/>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9EE536-E9FD-4B8C-8130-48A75D25FDE0}" v="82" dt="2022-08-08T17:13:12.5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7972" autoAdjust="0"/>
  </p:normalViewPr>
  <p:slideViewPr>
    <p:cSldViewPr>
      <p:cViewPr varScale="1">
        <p:scale>
          <a:sx n="27" d="100"/>
          <a:sy n="27" d="100"/>
        </p:scale>
        <p:origin x="2348" y="4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24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Zietsma" userId="bb068b25-809a-4383-9f5f-0e7cd9ba5e9a" providerId="ADAL" clId="{638EE5CB-EBE9-451B-A2C5-B309F47D68E6}"/>
    <pc:docChg chg="custSel modSld">
      <pc:chgData name="Michael Zietsma" userId="bb068b25-809a-4383-9f5f-0e7cd9ba5e9a" providerId="ADAL" clId="{638EE5CB-EBE9-451B-A2C5-B309F47D68E6}" dt="2021-04-26T16:44:13.134" v="3" actId="478"/>
      <pc:docMkLst>
        <pc:docMk/>
      </pc:docMkLst>
      <pc:sldChg chg="delSp modSp mod">
        <pc:chgData name="Michael Zietsma" userId="bb068b25-809a-4383-9f5f-0e7cd9ba5e9a" providerId="ADAL" clId="{638EE5CB-EBE9-451B-A2C5-B309F47D68E6}" dt="2021-04-26T16:44:13.134" v="3" actId="478"/>
        <pc:sldMkLst>
          <pc:docMk/>
          <pc:sldMk cId="1755649938" sldId="311"/>
        </pc:sldMkLst>
        <pc:spChg chg="del mod topLvl">
          <ac:chgData name="Michael Zietsma" userId="bb068b25-809a-4383-9f5f-0e7cd9ba5e9a" providerId="ADAL" clId="{638EE5CB-EBE9-451B-A2C5-B309F47D68E6}" dt="2021-04-26T16:44:13.134" v="3" actId="478"/>
          <ac:spMkLst>
            <pc:docMk/>
            <pc:sldMk cId="1755649938" sldId="311"/>
            <ac:spMk id="24" creationId="{2C361651-0CAB-4452-BB05-9D16BE79D836}"/>
          </ac:spMkLst>
        </pc:spChg>
        <pc:spChg chg="del mod topLvl">
          <ac:chgData name="Michael Zietsma" userId="bb068b25-809a-4383-9f5f-0e7cd9ba5e9a" providerId="ADAL" clId="{638EE5CB-EBE9-451B-A2C5-B309F47D68E6}" dt="2021-04-26T16:44:11.826" v="2" actId="478"/>
          <ac:spMkLst>
            <pc:docMk/>
            <pc:sldMk cId="1755649938" sldId="311"/>
            <ac:spMk id="25" creationId="{192E3089-829F-4FBE-942B-4D4C97D5E1FE}"/>
          </ac:spMkLst>
        </pc:spChg>
        <pc:grpChg chg="del mod">
          <ac:chgData name="Michael Zietsma" userId="bb068b25-809a-4383-9f5f-0e7cd9ba5e9a" providerId="ADAL" clId="{638EE5CB-EBE9-451B-A2C5-B309F47D68E6}" dt="2021-04-26T16:44:11.826" v="2" actId="478"/>
          <ac:grpSpMkLst>
            <pc:docMk/>
            <pc:sldMk cId="1755649938" sldId="311"/>
            <ac:grpSpMk id="23" creationId="{A46146C5-C419-4132-BC02-9BECA676A6F9}"/>
          </ac:grpSpMkLst>
        </pc:grpChg>
      </pc:sldChg>
    </pc:docChg>
  </pc:docChgLst>
  <pc:docChgLst>
    <pc:chgData name="Michael Zietsma" userId="bb068b25-809a-4383-9f5f-0e7cd9ba5e9a" providerId="ADAL" clId="{C92F025E-2095-4BE0-B76C-959734491C04}"/>
    <pc:docChg chg="undo custSel modSld">
      <pc:chgData name="Michael Zietsma" userId="bb068b25-809a-4383-9f5f-0e7cd9ba5e9a" providerId="ADAL" clId="{C92F025E-2095-4BE0-B76C-959734491C04}" dt="2021-04-16T00:44:37.156" v="238" actId="208"/>
      <pc:docMkLst>
        <pc:docMk/>
      </pc:docMkLst>
      <pc:sldChg chg="addSp delSp modSp mod delAnim modAnim">
        <pc:chgData name="Michael Zietsma" userId="bb068b25-809a-4383-9f5f-0e7cd9ba5e9a" providerId="ADAL" clId="{C92F025E-2095-4BE0-B76C-959734491C04}" dt="2021-04-16T00:44:37.156" v="238" actId="208"/>
        <pc:sldMkLst>
          <pc:docMk/>
          <pc:sldMk cId="1755649938" sldId="311"/>
        </pc:sldMkLst>
        <pc:spChg chg="mod">
          <ac:chgData name="Michael Zietsma" userId="bb068b25-809a-4383-9f5f-0e7cd9ba5e9a" providerId="ADAL" clId="{C92F025E-2095-4BE0-B76C-959734491C04}" dt="2021-04-07T16:49:41.018" v="1"/>
          <ac:spMkLst>
            <pc:docMk/>
            <pc:sldMk cId="1755649938" sldId="311"/>
            <ac:spMk id="19" creationId="{1147E9BC-8A7F-4FC5-B604-01C9D75B5640}"/>
          </ac:spMkLst>
        </pc:spChg>
        <pc:spChg chg="mod">
          <ac:chgData name="Michael Zietsma" userId="bb068b25-809a-4383-9f5f-0e7cd9ba5e9a" providerId="ADAL" clId="{C92F025E-2095-4BE0-B76C-959734491C04}" dt="2021-04-16T00:44:37.156" v="238" actId="208"/>
          <ac:spMkLst>
            <pc:docMk/>
            <pc:sldMk cId="1755649938" sldId="311"/>
            <ac:spMk id="24" creationId="{2C361651-0CAB-4452-BB05-9D16BE79D836}"/>
          </ac:spMkLst>
        </pc:spChg>
        <pc:spChg chg="mod">
          <ac:chgData name="Michael Zietsma" userId="bb068b25-809a-4383-9f5f-0e7cd9ba5e9a" providerId="ADAL" clId="{C92F025E-2095-4BE0-B76C-959734491C04}" dt="2021-04-16T00:44:37.156" v="238" actId="208"/>
          <ac:spMkLst>
            <pc:docMk/>
            <pc:sldMk cId="1755649938" sldId="311"/>
            <ac:spMk id="25" creationId="{192E3089-829F-4FBE-942B-4D4C97D5E1FE}"/>
          </ac:spMkLst>
        </pc:spChg>
        <pc:spChg chg="mod">
          <ac:chgData name="Michael Zietsma" userId="bb068b25-809a-4383-9f5f-0e7cd9ba5e9a" providerId="ADAL" clId="{C92F025E-2095-4BE0-B76C-959734491C04}" dt="2021-04-07T16:49:41.018" v="1"/>
          <ac:spMkLst>
            <pc:docMk/>
            <pc:sldMk cId="1755649938" sldId="311"/>
            <ac:spMk id="29" creationId="{47B36BEB-4186-4D96-9704-6CF47612C033}"/>
          </ac:spMkLst>
        </pc:spChg>
        <pc:spChg chg="mod">
          <ac:chgData name="Michael Zietsma" userId="bb068b25-809a-4383-9f5f-0e7cd9ba5e9a" providerId="ADAL" clId="{C92F025E-2095-4BE0-B76C-959734491C04}" dt="2021-04-07T16:49:41.018" v="1"/>
          <ac:spMkLst>
            <pc:docMk/>
            <pc:sldMk cId="1755649938" sldId="311"/>
            <ac:spMk id="31" creationId="{B17E4802-2D79-428A-A55E-BB206F1C412F}"/>
          </ac:spMkLst>
        </pc:spChg>
        <pc:spChg chg="mod">
          <ac:chgData name="Michael Zietsma" userId="bb068b25-809a-4383-9f5f-0e7cd9ba5e9a" providerId="ADAL" clId="{C92F025E-2095-4BE0-B76C-959734491C04}" dt="2021-04-07T16:49:41.018" v="1"/>
          <ac:spMkLst>
            <pc:docMk/>
            <pc:sldMk cId="1755649938" sldId="311"/>
            <ac:spMk id="32" creationId="{98044D20-ABA5-4CB5-97AE-A8D12950186D}"/>
          </ac:spMkLst>
        </pc:spChg>
        <pc:spChg chg="mod">
          <ac:chgData name="Michael Zietsma" userId="bb068b25-809a-4383-9f5f-0e7cd9ba5e9a" providerId="ADAL" clId="{C92F025E-2095-4BE0-B76C-959734491C04}" dt="2021-04-07T16:49:41.018" v="1"/>
          <ac:spMkLst>
            <pc:docMk/>
            <pc:sldMk cId="1755649938" sldId="311"/>
            <ac:spMk id="34" creationId="{E8B6AE8B-ED70-4691-9B0D-B54ABAF029C9}"/>
          </ac:spMkLst>
        </pc:spChg>
        <pc:spChg chg="mod">
          <ac:chgData name="Michael Zietsma" userId="bb068b25-809a-4383-9f5f-0e7cd9ba5e9a" providerId="ADAL" clId="{C92F025E-2095-4BE0-B76C-959734491C04}" dt="2021-04-07T16:49:41.018" v="1"/>
          <ac:spMkLst>
            <pc:docMk/>
            <pc:sldMk cId="1755649938" sldId="311"/>
            <ac:spMk id="35" creationId="{F4AE4C2C-FC74-475B-B8F4-64544C4BA9D7}"/>
          </ac:spMkLst>
        </pc:spChg>
        <pc:spChg chg="mod">
          <ac:chgData name="Michael Zietsma" userId="bb068b25-809a-4383-9f5f-0e7cd9ba5e9a" providerId="ADAL" clId="{C92F025E-2095-4BE0-B76C-959734491C04}" dt="2021-04-16T00:44:27.015" v="237" actId="208"/>
          <ac:spMkLst>
            <pc:docMk/>
            <pc:sldMk cId="1755649938" sldId="311"/>
            <ac:spMk id="37" creationId="{75706D65-1FF4-4861-8388-012538B826B9}"/>
          </ac:spMkLst>
        </pc:spChg>
        <pc:spChg chg="mod">
          <ac:chgData name="Michael Zietsma" userId="bb068b25-809a-4383-9f5f-0e7cd9ba5e9a" providerId="ADAL" clId="{C92F025E-2095-4BE0-B76C-959734491C04}" dt="2021-04-16T00:44:27.015" v="237" actId="208"/>
          <ac:spMkLst>
            <pc:docMk/>
            <pc:sldMk cId="1755649938" sldId="311"/>
            <ac:spMk id="38" creationId="{2F3C7529-F663-4276-890E-9DB3838EC20B}"/>
          </ac:spMkLst>
        </pc:spChg>
        <pc:spChg chg="mod">
          <ac:chgData name="Michael Zietsma" userId="bb068b25-809a-4383-9f5f-0e7cd9ba5e9a" providerId="ADAL" clId="{C92F025E-2095-4BE0-B76C-959734491C04}" dt="2021-04-07T16:49:41.018" v="1"/>
          <ac:spMkLst>
            <pc:docMk/>
            <pc:sldMk cId="1755649938" sldId="311"/>
            <ac:spMk id="40" creationId="{5FA98EE9-928F-4F21-8186-2B575F050969}"/>
          </ac:spMkLst>
        </pc:spChg>
        <pc:spChg chg="mod">
          <ac:chgData name="Michael Zietsma" userId="bb068b25-809a-4383-9f5f-0e7cd9ba5e9a" providerId="ADAL" clId="{C92F025E-2095-4BE0-B76C-959734491C04}" dt="2021-04-07T16:49:41.018" v="1"/>
          <ac:spMkLst>
            <pc:docMk/>
            <pc:sldMk cId="1755649938" sldId="311"/>
            <ac:spMk id="41" creationId="{991AE82C-3234-4DCD-97C2-482CC1ACA7C6}"/>
          </ac:spMkLst>
        </pc:spChg>
        <pc:spChg chg="mod">
          <ac:chgData name="Michael Zietsma" userId="bb068b25-809a-4383-9f5f-0e7cd9ba5e9a" providerId="ADAL" clId="{C92F025E-2095-4BE0-B76C-959734491C04}" dt="2021-04-07T16:49:41.018" v="1"/>
          <ac:spMkLst>
            <pc:docMk/>
            <pc:sldMk cId="1755649938" sldId="311"/>
            <ac:spMk id="43" creationId="{FE602F5C-265B-4AEA-9EF9-402EA23FF7AB}"/>
          </ac:spMkLst>
        </pc:spChg>
        <pc:spChg chg="mod">
          <ac:chgData name="Michael Zietsma" userId="bb068b25-809a-4383-9f5f-0e7cd9ba5e9a" providerId="ADAL" clId="{C92F025E-2095-4BE0-B76C-959734491C04}" dt="2021-04-07T16:49:41.018" v="1"/>
          <ac:spMkLst>
            <pc:docMk/>
            <pc:sldMk cId="1755649938" sldId="311"/>
            <ac:spMk id="44" creationId="{C29B1F79-3AF7-4ECD-873B-0C757A576913}"/>
          </ac:spMkLst>
        </pc:spChg>
        <pc:grpChg chg="del">
          <ac:chgData name="Michael Zietsma" userId="bb068b25-809a-4383-9f5f-0e7cd9ba5e9a" providerId="ADAL" clId="{C92F025E-2095-4BE0-B76C-959734491C04}" dt="2021-04-07T16:49:40.077" v="0" actId="478"/>
          <ac:grpSpMkLst>
            <pc:docMk/>
            <pc:sldMk cId="1755649938" sldId="311"/>
            <ac:grpSpMk id="10" creationId="{201EBD39-7A02-4E76-BACE-369BCC99F90D}"/>
          </ac:grpSpMkLst>
        </pc:grpChg>
        <pc:grpChg chg="add mod">
          <ac:chgData name="Michael Zietsma" userId="bb068b25-809a-4383-9f5f-0e7cd9ba5e9a" providerId="ADAL" clId="{C92F025E-2095-4BE0-B76C-959734491C04}" dt="2021-04-07T16:49:46.086" v="13" actId="1035"/>
          <ac:grpSpMkLst>
            <pc:docMk/>
            <pc:sldMk cId="1755649938" sldId="311"/>
            <ac:grpSpMk id="18" creationId="{A629D836-A9AE-4459-A1A4-668D0E26508C}"/>
          </ac:grpSpMkLst>
        </pc:grpChg>
        <pc:grpChg chg="del">
          <ac:chgData name="Michael Zietsma" userId="bb068b25-809a-4383-9f5f-0e7cd9ba5e9a" providerId="ADAL" clId="{C92F025E-2095-4BE0-B76C-959734491C04}" dt="2021-04-07T16:49:40.077" v="0" actId="478"/>
          <ac:grpSpMkLst>
            <pc:docMk/>
            <pc:sldMk cId="1755649938" sldId="311"/>
            <ac:grpSpMk id="20" creationId="{0A788765-7958-457A-B72A-7268EC386B72}"/>
          </ac:grpSpMkLst>
        </pc:grpChg>
        <pc:grpChg chg="add mod">
          <ac:chgData name="Michael Zietsma" userId="bb068b25-809a-4383-9f5f-0e7cd9ba5e9a" providerId="ADAL" clId="{C92F025E-2095-4BE0-B76C-959734491C04}" dt="2021-04-16T00:43:18.039" v="234" actId="1076"/>
          <ac:grpSpMkLst>
            <pc:docMk/>
            <pc:sldMk cId="1755649938" sldId="311"/>
            <ac:grpSpMk id="23" creationId="{A46146C5-C419-4132-BC02-9BECA676A6F9}"/>
          </ac:grpSpMkLst>
        </pc:grpChg>
        <pc:grpChg chg="del">
          <ac:chgData name="Michael Zietsma" userId="bb068b25-809a-4383-9f5f-0e7cd9ba5e9a" providerId="ADAL" clId="{C92F025E-2095-4BE0-B76C-959734491C04}" dt="2021-04-07T16:49:40.077" v="0" actId="478"/>
          <ac:grpSpMkLst>
            <pc:docMk/>
            <pc:sldMk cId="1755649938" sldId="311"/>
            <ac:grpSpMk id="23" creationId="{E874716F-6D19-4B71-8B0F-94C555EC459B}"/>
          </ac:grpSpMkLst>
        </pc:grpChg>
        <pc:grpChg chg="del">
          <ac:chgData name="Michael Zietsma" userId="bb068b25-809a-4383-9f5f-0e7cd9ba5e9a" providerId="ADAL" clId="{C92F025E-2095-4BE0-B76C-959734491C04}" dt="2021-04-07T16:49:40.077" v="0" actId="478"/>
          <ac:grpSpMkLst>
            <pc:docMk/>
            <pc:sldMk cId="1755649938" sldId="311"/>
            <ac:grpSpMk id="26" creationId="{33CCDD9A-FB93-457E-98F7-1904BE4C75D5}"/>
          </ac:grpSpMkLst>
        </pc:grpChg>
        <pc:grpChg chg="add mod">
          <ac:chgData name="Michael Zietsma" userId="bb068b25-809a-4383-9f5f-0e7cd9ba5e9a" providerId="ADAL" clId="{C92F025E-2095-4BE0-B76C-959734491C04}" dt="2021-04-07T16:49:46.086" v="13" actId="1035"/>
          <ac:grpSpMkLst>
            <pc:docMk/>
            <pc:sldMk cId="1755649938" sldId="311"/>
            <ac:grpSpMk id="30" creationId="{C669D5EB-FBDD-451E-ADA1-29BB1C9F484F}"/>
          </ac:grpSpMkLst>
        </pc:grpChg>
        <pc:grpChg chg="add mod">
          <ac:chgData name="Michael Zietsma" userId="bb068b25-809a-4383-9f5f-0e7cd9ba5e9a" providerId="ADAL" clId="{C92F025E-2095-4BE0-B76C-959734491C04}" dt="2021-04-07T16:49:46.086" v="13" actId="1035"/>
          <ac:grpSpMkLst>
            <pc:docMk/>
            <pc:sldMk cId="1755649938" sldId="311"/>
            <ac:grpSpMk id="33" creationId="{F43CD6C7-C7CA-4BAE-A920-81BA6B3EA911}"/>
          </ac:grpSpMkLst>
        </pc:grpChg>
        <pc:grpChg chg="add mod">
          <ac:chgData name="Michael Zietsma" userId="bb068b25-809a-4383-9f5f-0e7cd9ba5e9a" providerId="ADAL" clId="{C92F025E-2095-4BE0-B76C-959734491C04}" dt="2021-04-07T16:49:46.086" v="13" actId="1035"/>
          <ac:grpSpMkLst>
            <pc:docMk/>
            <pc:sldMk cId="1755649938" sldId="311"/>
            <ac:grpSpMk id="36" creationId="{69FCB931-9974-4777-B7B6-86A33156E47F}"/>
          </ac:grpSpMkLst>
        </pc:grpChg>
        <pc:grpChg chg="add mod">
          <ac:chgData name="Michael Zietsma" userId="bb068b25-809a-4383-9f5f-0e7cd9ba5e9a" providerId="ADAL" clId="{C92F025E-2095-4BE0-B76C-959734491C04}" dt="2021-04-07T16:49:46.086" v="13" actId="1035"/>
          <ac:grpSpMkLst>
            <pc:docMk/>
            <pc:sldMk cId="1755649938" sldId="311"/>
            <ac:grpSpMk id="39" creationId="{87E22D0F-8222-44CA-B7C1-973A140916AD}"/>
          </ac:grpSpMkLst>
        </pc:grpChg>
        <pc:grpChg chg="add mod">
          <ac:chgData name="Michael Zietsma" userId="bb068b25-809a-4383-9f5f-0e7cd9ba5e9a" providerId="ADAL" clId="{C92F025E-2095-4BE0-B76C-959734491C04}" dt="2021-04-07T16:49:46.086" v="13" actId="1035"/>
          <ac:grpSpMkLst>
            <pc:docMk/>
            <pc:sldMk cId="1755649938" sldId="311"/>
            <ac:grpSpMk id="42" creationId="{28FD328E-FEF3-4BBA-ABB5-967171EFE405}"/>
          </ac:grpSpMkLst>
        </pc:grpChg>
        <pc:graphicFrameChg chg="del">
          <ac:chgData name="Michael Zietsma" userId="bb068b25-809a-4383-9f5f-0e7cd9ba5e9a" providerId="ADAL" clId="{C92F025E-2095-4BE0-B76C-959734491C04}" dt="2021-04-07T16:49:40.077" v="0" actId="478"/>
          <ac:graphicFrameMkLst>
            <pc:docMk/>
            <pc:sldMk cId="1755649938" sldId="311"/>
            <ac:graphicFrameMk id="7" creationId="{00000000-0000-0000-0000-000000000000}"/>
          </ac:graphicFrameMkLst>
        </pc:graphicFrameChg>
        <pc:graphicFrameChg chg="add mod">
          <ac:chgData name="Michael Zietsma" userId="bb068b25-809a-4383-9f5f-0e7cd9ba5e9a" providerId="ADAL" clId="{C92F025E-2095-4BE0-B76C-959734491C04}" dt="2021-04-07T16:49:46.086" v="13" actId="1035"/>
          <ac:graphicFrameMkLst>
            <pc:docMk/>
            <pc:sldMk cId="1755649938" sldId="311"/>
            <ac:graphicFrameMk id="17" creationId="{6DE72DD3-A872-460A-AC04-F28DC29F9AEE}"/>
          </ac:graphicFrameMkLst>
        </pc:graphicFrameChg>
      </pc:sldChg>
      <pc:sldChg chg="addSp modSp mod">
        <pc:chgData name="Michael Zietsma" userId="bb068b25-809a-4383-9f5f-0e7cd9ba5e9a" providerId="ADAL" clId="{C92F025E-2095-4BE0-B76C-959734491C04}" dt="2021-04-07T17:07:43.781" v="101" actId="20577"/>
        <pc:sldMkLst>
          <pc:docMk/>
          <pc:sldMk cId="1346979834" sldId="319"/>
        </pc:sldMkLst>
        <pc:spChg chg="add mod">
          <ac:chgData name="Michael Zietsma" userId="bb068b25-809a-4383-9f5f-0e7cd9ba5e9a" providerId="ADAL" clId="{C92F025E-2095-4BE0-B76C-959734491C04}" dt="2021-04-07T17:07:43.781" v="101" actId="20577"/>
          <ac:spMkLst>
            <pc:docMk/>
            <pc:sldMk cId="1346979834" sldId="319"/>
            <ac:spMk id="6" creationId="{3F47855B-3309-4619-B1F5-B4D8D988128F}"/>
          </ac:spMkLst>
        </pc:spChg>
      </pc:sldChg>
      <pc:sldChg chg="modNotesTx">
        <pc:chgData name="Michael Zietsma" userId="bb068b25-809a-4383-9f5f-0e7cd9ba5e9a" providerId="ADAL" clId="{C92F025E-2095-4BE0-B76C-959734491C04}" dt="2021-04-07T16:50:26.954" v="19" actId="20577"/>
        <pc:sldMkLst>
          <pc:docMk/>
          <pc:sldMk cId="4185910008" sldId="320"/>
        </pc:sldMkLst>
      </pc:sldChg>
      <pc:sldChg chg="modSp mod">
        <pc:chgData name="Michael Zietsma" userId="bb068b25-809a-4383-9f5f-0e7cd9ba5e9a" providerId="ADAL" clId="{C92F025E-2095-4BE0-B76C-959734491C04}" dt="2021-04-08T00:45:30.629" v="232" actId="313"/>
        <pc:sldMkLst>
          <pc:docMk/>
          <pc:sldMk cId="763537142" sldId="321"/>
        </pc:sldMkLst>
        <pc:spChg chg="mod">
          <ac:chgData name="Michael Zietsma" userId="bb068b25-809a-4383-9f5f-0e7cd9ba5e9a" providerId="ADAL" clId="{C92F025E-2095-4BE0-B76C-959734491C04}" dt="2021-04-08T00:45:30.629" v="232" actId="313"/>
          <ac:spMkLst>
            <pc:docMk/>
            <pc:sldMk cId="763537142" sldId="321"/>
            <ac:spMk id="3" creationId="{D9613F52-73CC-42DA-B594-F9D49791EE2D}"/>
          </ac:spMkLst>
        </pc:spChg>
      </pc:sldChg>
      <pc:sldChg chg="addSp modSp mod">
        <pc:chgData name="Michael Zietsma" userId="bb068b25-809a-4383-9f5f-0e7cd9ba5e9a" providerId="ADAL" clId="{C92F025E-2095-4BE0-B76C-959734491C04}" dt="2021-04-07T17:07:27.699" v="86" actId="1076"/>
        <pc:sldMkLst>
          <pc:docMk/>
          <pc:sldMk cId="3086194432" sldId="322"/>
        </pc:sldMkLst>
        <pc:spChg chg="add mod">
          <ac:chgData name="Michael Zietsma" userId="bb068b25-809a-4383-9f5f-0e7cd9ba5e9a" providerId="ADAL" clId="{C92F025E-2095-4BE0-B76C-959734491C04}" dt="2021-04-07T17:07:27.699" v="86" actId="1076"/>
          <ac:spMkLst>
            <pc:docMk/>
            <pc:sldMk cId="3086194432" sldId="322"/>
            <ac:spMk id="6" creationId="{6379CE18-B54E-4F86-857E-B3D082344334}"/>
          </ac:spMkLst>
        </pc:spChg>
      </pc:sldChg>
      <pc:sldChg chg="addSp modSp mod modNotesTx">
        <pc:chgData name="Michael Zietsma" userId="bb068b25-809a-4383-9f5f-0e7cd9ba5e9a" providerId="ADAL" clId="{C92F025E-2095-4BE0-B76C-959734491C04}" dt="2021-04-07T17:09:42.264" v="205" actId="1036"/>
        <pc:sldMkLst>
          <pc:docMk/>
          <pc:sldMk cId="1414220569" sldId="324"/>
        </pc:sldMkLst>
        <pc:spChg chg="add mod">
          <ac:chgData name="Michael Zietsma" userId="bb068b25-809a-4383-9f5f-0e7cd9ba5e9a" providerId="ADAL" clId="{C92F025E-2095-4BE0-B76C-959734491C04}" dt="2021-04-07T17:09:42.264" v="205" actId="1036"/>
          <ac:spMkLst>
            <pc:docMk/>
            <pc:sldMk cId="1414220569" sldId="324"/>
            <ac:spMk id="6" creationId="{BB55B584-FED2-4B67-84B9-7D4185448740}"/>
          </ac:spMkLst>
        </pc:spChg>
        <pc:picChg chg="mod">
          <ac:chgData name="Michael Zietsma" userId="bb068b25-809a-4383-9f5f-0e7cd9ba5e9a" providerId="ADAL" clId="{C92F025E-2095-4BE0-B76C-959734491C04}" dt="2021-04-07T17:09:42.264" v="205" actId="1036"/>
          <ac:picMkLst>
            <pc:docMk/>
            <pc:sldMk cId="1414220569" sldId="324"/>
            <ac:picMk id="5" creationId="{42F53CAE-85B9-4C38-A5C8-450E7C2E12F9}"/>
          </ac:picMkLst>
        </pc:picChg>
      </pc:sldChg>
      <pc:sldChg chg="addSp modSp mod">
        <pc:chgData name="Michael Zietsma" userId="bb068b25-809a-4383-9f5f-0e7cd9ba5e9a" providerId="ADAL" clId="{C92F025E-2095-4BE0-B76C-959734491C04}" dt="2021-04-07T17:09:22.507" v="197" actId="1035"/>
        <pc:sldMkLst>
          <pc:docMk/>
          <pc:sldMk cId="1052233631" sldId="327"/>
        </pc:sldMkLst>
        <pc:spChg chg="add mod">
          <ac:chgData name="Michael Zietsma" userId="bb068b25-809a-4383-9f5f-0e7cd9ba5e9a" providerId="ADAL" clId="{C92F025E-2095-4BE0-B76C-959734491C04}" dt="2021-04-07T17:09:22.507" v="197" actId="1035"/>
          <ac:spMkLst>
            <pc:docMk/>
            <pc:sldMk cId="1052233631" sldId="327"/>
            <ac:spMk id="6" creationId="{D5297EED-F165-454C-973A-714025B82B6C}"/>
          </ac:spMkLst>
        </pc:spChg>
        <pc:picChg chg="mod">
          <ac:chgData name="Michael Zietsma" userId="bb068b25-809a-4383-9f5f-0e7cd9ba5e9a" providerId="ADAL" clId="{C92F025E-2095-4BE0-B76C-959734491C04}" dt="2021-04-07T17:09:22.507" v="197" actId="1035"/>
          <ac:picMkLst>
            <pc:docMk/>
            <pc:sldMk cId="1052233631" sldId="327"/>
            <ac:picMk id="7" creationId="{8BB8B7E3-04B1-4DFE-84E8-5F9CC946283F}"/>
          </ac:picMkLst>
        </pc:picChg>
      </pc:sldChg>
      <pc:sldChg chg="addSp delSp modSp mod">
        <pc:chgData name="Michael Zietsma" userId="bb068b25-809a-4383-9f5f-0e7cd9ba5e9a" providerId="ADAL" clId="{C92F025E-2095-4BE0-B76C-959734491C04}" dt="2021-04-07T17:09:28.658" v="201" actId="1035"/>
        <pc:sldMkLst>
          <pc:docMk/>
          <pc:sldMk cId="126060989" sldId="329"/>
        </pc:sldMkLst>
        <pc:spChg chg="del">
          <ac:chgData name="Michael Zietsma" userId="bb068b25-809a-4383-9f5f-0e7cd9ba5e9a" providerId="ADAL" clId="{C92F025E-2095-4BE0-B76C-959734491C04}" dt="2021-04-07T17:09:11.225" v="194" actId="478"/>
          <ac:spMkLst>
            <pc:docMk/>
            <pc:sldMk cId="126060989" sldId="329"/>
            <ac:spMk id="7" creationId="{7D8D70E8-6399-454E-AF0E-1A7A1DAF2AF2}"/>
          </ac:spMkLst>
        </pc:spChg>
        <pc:spChg chg="add mod">
          <ac:chgData name="Michael Zietsma" userId="bb068b25-809a-4383-9f5f-0e7cd9ba5e9a" providerId="ADAL" clId="{C92F025E-2095-4BE0-B76C-959734491C04}" dt="2021-04-07T17:09:28.658" v="201" actId="1035"/>
          <ac:spMkLst>
            <pc:docMk/>
            <pc:sldMk cId="126060989" sldId="329"/>
            <ac:spMk id="8" creationId="{CD503F7F-B71C-4CF5-B60C-FB390B406BE8}"/>
          </ac:spMkLst>
        </pc:spChg>
        <pc:picChg chg="mod">
          <ac:chgData name="Michael Zietsma" userId="bb068b25-809a-4383-9f5f-0e7cd9ba5e9a" providerId="ADAL" clId="{C92F025E-2095-4BE0-B76C-959734491C04}" dt="2021-04-07T17:09:28.658" v="201" actId="1035"/>
          <ac:picMkLst>
            <pc:docMk/>
            <pc:sldMk cId="126060989" sldId="329"/>
            <ac:picMk id="6" creationId="{1AB74C1B-C923-4FB6-802E-2A3B06B3B6DE}"/>
          </ac:picMkLst>
        </pc:picChg>
      </pc:sldChg>
      <pc:sldChg chg="addSp modSp mod">
        <pc:chgData name="Michael Zietsma" userId="bb068b25-809a-4383-9f5f-0e7cd9ba5e9a" providerId="ADAL" clId="{C92F025E-2095-4BE0-B76C-959734491C04}" dt="2021-04-07T17:08:59.952" v="193" actId="1035"/>
        <pc:sldMkLst>
          <pc:docMk/>
          <pc:sldMk cId="3399099663" sldId="331"/>
        </pc:sldMkLst>
        <pc:spChg chg="add mod">
          <ac:chgData name="Michael Zietsma" userId="bb068b25-809a-4383-9f5f-0e7cd9ba5e9a" providerId="ADAL" clId="{C92F025E-2095-4BE0-B76C-959734491C04}" dt="2021-04-07T17:08:59.952" v="193" actId="1035"/>
          <ac:spMkLst>
            <pc:docMk/>
            <pc:sldMk cId="3399099663" sldId="331"/>
            <ac:spMk id="6" creationId="{9643031E-D456-4243-8264-7708BFD4C75F}"/>
          </ac:spMkLst>
        </pc:spChg>
        <pc:picChg chg="mod">
          <ac:chgData name="Michael Zietsma" userId="bb068b25-809a-4383-9f5f-0e7cd9ba5e9a" providerId="ADAL" clId="{C92F025E-2095-4BE0-B76C-959734491C04}" dt="2021-04-07T17:08:59.952" v="193" actId="1035"/>
          <ac:picMkLst>
            <pc:docMk/>
            <pc:sldMk cId="3399099663" sldId="331"/>
            <ac:picMk id="7" creationId="{A9FC9B78-EB52-4FCF-A2DC-62793B4A9589}"/>
          </ac:picMkLst>
        </pc:picChg>
      </pc:sldChg>
    </pc:docChg>
  </pc:docChgLst>
  <pc:docChgLst>
    <pc:chgData name="Michael Zietsma" userId="bb068b25-809a-4383-9f5f-0e7cd9ba5e9a" providerId="ADAL" clId="{D79EE536-E9FD-4B8C-8130-48A75D25FDE0}"/>
    <pc:docChg chg="custSel modSld modShowInfo">
      <pc:chgData name="Michael Zietsma" userId="bb068b25-809a-4383-9f5f-0e7cd9ba5e9a" providerId="ADAL" clId="{D79EE536-E9FD-4B8C-8130-48A75D25FDE0}" dt="2022-08-08T17:13:12.524" v="510"/>
      <pc:docMkLst>
        <pc:docMk/>
      </pc:docMkLst>
      <pc:sldChg chg="addSp delSp modSp modTransition modAnim">
        <pc:chgData name="Michael Zietsma" userId="bb068b25-809a-4383-9f5f-0e7cd9ba5e9a" providerId="ADAL" clId="{D79EE536-E9FD-4B8C-8130-48A75D25FDE0}" dt="2022-08-08T16:19:59.548" v="12"/>
        <pc:sldMkLst>
          <pc:docMk/>
          <pc:sldMk cId="683312996" sldId="282"/>
        </pc:sldMkLst>
        <pc:picChg chg="add del mod">
          <ac:chgData name="Michael Zietsma" userId="bb068b25-809a-4383-9f5f-0e7cd9ba5e9a" providerId="ADAL" clId="{D79EE536-E9FD-4B8C-8130-48A75D25FDE0}" dt="2022-08-08T16:19:26.783" v="11"/>
          <ac:picMkLst>
            <pc:docMk/>
            <pc:sldMk cId="683312996" sldId="282"/>
            <ac:picMk id="6" creationId="{F480F2C0-4334-AC42-E689-0003D78E1CEC}"/>
          </ac:picMkLst>
        </pc:picChg>
        <pc:picChg chg="add mod">
          <ac:chgData name="Michael Zietsma" userId="bb068b25-809a-4383-9f5f-0e7cd9ba5e9a" providerId="ADAL" clId="{D79EE536-E9FD-4B8C-8130-48A75D25FDE0}" dt="2022-08-08T16:19:59.548" v="12"/>
          <ac:picMkLst>
            <pc:docMk/>
            <pc:sldMk cId="683312996" sldId="282"/>
            <ac:picMk id="7" creationId="{C6F28799-4436-BF5F-1168-07042B63998C}"/>
          </ac:picMkLst>
        </pc:picChg>
      </pc:sldChg>
      <pc:sldChg chg="addSp delSp modSp modTransition modAnim">
        <pc:chgData name="Michael Zietsma" userId="bb068b25-809a-4383-9f5f-0e7cd9ba5e9a" providerId="ADAL" clId="{D79EE536-E9FD-4B8C-8130-48A75D25FDE0}" dt="2022-08-08T16:18:36.084" v="9"/>
        <pc:sldMkLst>
          <pc:docMk/>
          <pc:sldMk cId="2043608834" sldId="310"/>
        </pc:sldMkLst>
        <pc:picChg chg="add del mod">
          <ac:chgData name="Michael Zietsma" userId="bb068b25-809a-4383-9f5f-0e7cd9ba5e9a" providerId="ADAL" clId="{D79EE536-E9FD-4B8C-8130-48A75D25FDE0}" dt="2022-08-08T16:18:08.030" v="8"/>
          <ac:picMkLst>
            <pc:docMk/>
            <pc:sldMk cId="2043608834" sldId="310"/>
            <ac:picMk id="5" creationId="{6FC752A6-FE1B-5599-3236-EE5156580350}"/>
          </ac:picMkLst>
        </pc:picChg>
        <pc:picChg chg="add mod">
          <ac:chgData name="Michael Zietsma" userId="bb068b25-809a-4383-9f5f-0e7cd9ba5e9a" providerId="ADAL" clId="{D79EE536-E9FD-4B8C-8130-48A75D25FDE0}" dt="2022-08-08T16:18:36.084" v="9"/>
          <ac:picMkLst>
            <pc:docMk/>
            <pc:sldMk cId="2043608834" sldId="310"/>
            <ac:picMk id="6" creationId="{C1913225-3C2D-B1F6-DBC8-4A168CBFA083}"/>
          </ac:picMkLst>
        </pc:picChg>
      </pc:sldChg>
      <pc:sldChg chg="addSp delSp modSp modTransition modAnim">
        <pc:chgData name="Michael Zietsma" userId="bb068b25-809a-4383-9f5f-0e7cd9ba5e9a" providerId="ADAL" clId="{D79EE536-E9FD-4B8C-8130-48A75D25FDE0}" dt="2022-08-08T16:23:30.275" v="20"/>
        <pc:sldMkLst>
          <pc:docMk/>
          <pc:sldMk cId="1755649938" sldId="311"/>
        </pc:sldMkLst>
        <pc:picChg chg="add del mod">
          <ac:chgData name="Michael Zietsma" userId="bb068b25-809a-4383-9f5f-0e7cd9ba5e9a" providerId="ADAL" clId="{D79EE536-E9FD-4B8C-8130-48A75D25FDE0}" dt="2022-08-08T16:22:19.663" v="15"/>
          <ac:picMkLst>
            <pc:docMk/>
            <pc:sldMk cId="1755649938" sldId="311"/>
            <ac:picMk id="3" creationId="{7B1CB09C-C9CB-73A8-A183-BB5037E75AB8}"/>
          </ac:picMkLst>
        </pc:picChg>
        <pc:picChg chg="add del mod">
          <ac:chgData name="Michael Zietsma" userId="bb068b25-809a-4383-9f5f-0e7cd9ba5e9a" providerId="ADAL" clId="{D79EE536-E9FD-4B8C-8130-48A75D25FDE0}" dt="2022-08-08T16:22:35.396" v="17"/>
          <ac:picMkLst>
            <pc:docMk/>
            <pc:sldMk cId="1755649938" sldId="311"/>
            <ac:picMk id="4" creationId="{C7D563CE-DBB8-F9B9-BEFE-06806C1EF3AB}"/>
          </ac:picMkLst>
        </pc:picChg>
        <pc:picChg chg="add del mod">
          <ac:chgData name="Michael Zietsma" userId="bb068b25-809a-4383-9f5f-0e7cd9ba5e9a" providerId="ADAL" clId="{D79EE536-E9FD-4B8C-8130-48A75D25FDE0}" dt="2022-08-08T16:22:55.004" v="19"/>
          <ac:picMkLst>
            <pc:docMk/>
            <pc:sldMk cId="1755649938" sldId="311"/>
            <ac:picMk id="5" creationId="{AAB63D12-F09B-403F-6DF6-8430E6C8051D}"/>
          </ac:picMkLst>
        </pc:picChg>
        <pc:picChg chg="add mod">
          <ac:chgData name="Michael Zietsma" userId="bb068b25-809a-4383-9f5f-0e7cd9ba5e9a" providerId="ADAL" clId="{D79EE536-E9FD-4B8C-8130-48A75D25FDE0}" dt="2022-08-08T16:23:30.275" v="20"/>
          <ac:picMkLst>
            <pc:docMk/>
            <pc:sldMk cId="1755649938" sldId="311"/>
            <ac:picMk id="6" creationId="{157FE72C-4939-448D-9302-88C43E6E6829}"/>
          </ac:picMkLst>
        </pc:picChg>
      </pc:sldChg>
      <pc:sldChg chg="addSp delSp modSp modTransition modAnim modNotesTx">
        <pc:chgData name="Michael Zietsma" userId="bb068b25-809a-4383-9f5f-0e7cd9ba5e9a" providerId="ADAL" clId="{D79EE536-E9FD-4B8C-8130-48A75D25FDE0}" dt="2022-08-08T16:17:13.174" v="6"/>
        <pc:sldMkLst>
          <pc:docMk/>
          <pc:sldMk cId="1624915979" sldId="312"/>
        </pc:sldMkLst>
        <pc:picChg chg="add del mod">
          <ac:chgData name="Michael Zietsma" userId="bb068b25-809a-4383-9f5f-0e7cd9ba5e9a" providerId="ADAL" clId="{D79EE536-E9FD-4B8C-8130-48A75D25FDE0}" dt="2022-08-08T16:15:41.563" v="2"/>
          <ac:picMkLst>
            <pc:docMk/>
            <pc:sldMk cId="1624915979" sldId="312"/>
            <ac:picMk id="3" creationId="{BB4A4967-E2BC-48D4-69C4-601F045314CC}"/>
          </ac:picMkLst>
        </pc:picChg>
        <pc:picChg chg="add del mod">
          <ac:chgData name="Michael Zietsma" userId="bb068b25-809a-4383-9f5f-0e7cd9ba5e9a" providerId="ADAL" clId="{D79EE536-E9FD-4B8C-8130-48A75D25FDE0}" dt="2022-08-08T16:16:37.463" v="5"/>
          <ac:picMkLst>
            <pc:docMk/>
            <pc:sldMk cId="1624915979" sldId="312"/>
            <ac:picMk id="11" creationId="{312396D2-1C9C-9F91-2E96-437DFEE8031E}"/>
          </ac:picMkLst>
        </pc:picChg>
        <pc:picChg chg="add mod">
          <ac:chgData name="Michael Zietsma" userId="bb068b25-809a-4383-9f5f-0e7cd9ba5e9a" providerId="ADAL" clId="{D79EE536-E9FD-4B8C-8130-48A75D25FDE0}" dt="2022-08-08T16:17:13.174" v="6"/>
          <ac:picMkLst>
            <pc:docMk/>
            <pc:sldMk cId="1624915979" sldId="312"/>
            <ac:picMk id="12" creationId="{879A1CFF-24A8-14AE-647E-164DA383B704}"/>
          </ac:picMkLst>
        </pc:picChg>
      </pc:sldChg>
      <pc:sldChg chg="addSp modSp">
        <pc:chgData name="Michael Zietsma" userId="bb068b25-809a-4383-9f5f-0e7cd9ba5e9a" providerId="ADAL" clId="{D79EE536-E9FD-4B8C-8130-48A75D25FDE0}" dt="2022-08-08T16:20:54.544" v="13"/>
        <pc:sldMkLst>
          <pc:docMk/>
          <pc:sldMk cId="430503548" sldId="313"/>
        </pc:sldMkLst>
        <pc:picChg chg="add mod">
          <ac:chgData name="Michael Zietsma" userId="bb068b25-809a-4383-9f5f-0e7cd9ba5e9a" providerId="ADAL" clId="{D79EE536-E9FD-4B8C-8130-48A75D25FDE0}" dt="2022-08-08T16:20:54.544" v="13"/>
          <ac:picMkLst>
            <pc:docMk/>
            <pc:sldMk cId="430503548" sldId="313"/>
            <ac:picMk id="3" creationId="{93A02AD0-CF33-B027-ECCB-98B7EA67F820}"/>
          </ac:picMkLst>
        </pc:picChg>
      </pc:sldChg>
      <pc:sldChg chg="addSp delSp modSp modTransition modAnim">
        <pc:chgData name="Michael Zietsma" userId="bb068b25-809a-4383-9f5f-0e7cd9ba5e9a" providerId="ADAL" clId="{D79EE536-E9FD-4B8C-8130-48A75D25FDE0}" dt="2022-08-08T16:33:52.418" v="39"/>
        <pc:sldMkLst>
          <pc:docMk/>
          <pc:sldMk cId="4261900509" sldId="314"/>
        </pc:sldMkLst>
        <pc:picChg chg="add del mod">
          <ac:chgData name="Michael Zietsma" userId="bb068b25-809a-4383-9f5f-0e7cd9ba5e9a" providerId="ADAL" clId="{D79EE536-E9FD-4B8C-8130-48A75D25FDE0}" dt="2022-08-08T16:33:24.863" v="38"/>
          <ac:picMkLst>
            <pc:docMk/>
            <pc:sldMk cId="4261900509" sldId="314"/>
            <ac:picMk id="20" creationId="{EAD60BB0-FC75-DC02-1C66-CF646591F6D2}"/>
          </ac:picMkLst>
        </pc:picChg>
        <pc:picChg chg="add mod">
          <ac:chgData name="Michael Zietsma" userId="bb068b25-809a-4383-9f5f-0e7cd9ba5e9a" providerId="ADAL" clId="{D79EE536-E9FD-4B8C-8130-48A75D25FDE0}" dt="2022-08-08T16:33:52.418" v="39"/>
          <ac:picMkLst>
            <pc:docMk/>
            <pc:sldMk cId="4261900509" sldId="314"/>
            <ac:picMk id="21" creationId="{CAB19443-8121-2EFF-A437-A02C1E166B63}"/>
          </ac:picMkLst>
        </pc:picChg>
      </pc:sldChg>
      <pc:sldChg chg="addSp delSp modSp modTransition modAnim modNotesTx">
        <pc:chgData name="Michael Zietsma" userId="bb068b25-809a-4383-9f5f-0e7cd9ba5e9a" providerId="ADAL" clId="{D79EE536-E9FD-4B8C-8130-48A75D25FDE0}" dt="2022-08-08T16:53:30.746" v="346"/>
        <pc:sldMkLst>
          <pc:docMk/>
          <pc:sldMk cId="1140538083" sldId="315"/>
        </pc:sldMkLst>
        <pc:picChg chg="add del mod">
          <ac:chgData name="Michael Zietsma" userId="bb068b25-809a-4383-9f5f-0e7cd9ba5e9a" providerId="ADAL" clId="{D79EE536-E9FD-4B8C-8130-48A75D25FDE0}" dt="2022-08-08T16:51:14.863" v="341"/>
          <ac:picMkLst>
            <pc:docMk/>
            <pc:sldMk cId="1140538083" sldId="315"/>
            <ac:picMk id="5" creationId="{CF1BC32B-BF38-147D-BEF4-35E97FE231A5}"/>
          </ac:picMkLst>
        </pc:picChg>
        <pc:picChg chg="add del mod">
          <ac:chgData name="Michael Zietsma" userId="bb068b25-809a-4383-9f5f-0e7cd9ba5e9a" providerId="ADAL" clId="{D79EE536-E9FD-4B8C-8130-48A75D25FDE0}" dt="2022-08-08T16:51:36.829" v="343"/>
          <ac:picMkLst>
            <pc:docMk/>
            <pc:sldMk cId="1140538083" sldId="315"/>
            <ac:picMk id="6" creationId="{A60F7F62-26D7-5441-3DEE-47F86418E14D}"/>
          </ac:picMkLst>
        </pc:picChg>
        <pc:picChg chg="add del mod">
          <ac:chgData name="Michael Zietsma" userId="bb068b25-809a-4383-9f5f-0e7cd9ba5e9a" providerId="ADAL" clId="{D79EE536-E9FD-4B8C-8130-48A75D25FDE0}" dt="2022-08-08T16:51:51.896" v="345"/>
          <ac:picMkLst>
            <pc:docMk/>
            <pc:sldMk cId="1140538083" sldId="315"/>
            <ac:picMk id="7" creationId="{A939C828-EE6C-6EF1-CE8C-0B3910019271}"/>
          </ac:picMkLst>
        </pc:picChg>
        <pc:picChg chg="add mod">
          <ac:chgData name="Michael Zietsma" userId="bb068b25-809a-4383-9f5f-0e7cd9ba5e9a" providerId="ADAL" clId="{D79EE536-E9FD-4B8C-8130-48A75D25FDE0}" dt="2022-08-08T16:53:30.746" v="346"/>
          <ac:picMkLst>
            <pc:docMk/>
            <pc:sldMk cId="1140538083" sldId="315"/>
            <ac:picMk id="8" creationId="{A48B022A-CDF0-A1D5-CD2D-341F0EB889B0}"/>
          </ac:picMkLst>
        </pc:picChg>
      </pc:sldChg>
      <pc:sldChg chg="addSp delSp modSp modTransition modAnim modNotesTx">
        <pc:chgData name="Michael Zietsma" userId="bb068b25-809a-4383-9f5f-0e7cd9ba5e9a" providerId="ADAL" clId="{D79EE536-E9FD-4B8C-8130-48A75D25FDE0}" dt="2022-08-08T17:02:57.325" v="497"/>
        <pc:sldMkLst>
          <pc:docMk/>
          <pc:sldMk cId="966084192" sldId="316"/>
        </pc:sldMkLst>
        <pc:picChg chg="add del mod">
          <ac:chgData name="Michael Zietsma" userId="bb068b25-809a-4383-9f5f-0e7cd9ba5e9a" providerId="ADAL" clId="{D79EE536-E9FD-4B8C-8130-48A75D25FDE0}" dt="2022-08-08T17:01:04.896" v="453"/>
          <ac:picMkLst>
            <pc:docMk/>
            <pc:sldMk cId="966084192" sldId="316"/>
            <ac:picMk id="5" creationId="{31824599-25D6-AA2E-F074-37C399D59AEB}"/>
          </ac:picMkLst>
        </pc:picChg>
        <pc:picChg chg="add mod">
          <ac:chgData name="Michael Zietsma" userId="bb068b25-809a-4383-9f5f-0e7cd9ba5e9a" providerId="ADAL" clId="{D79EE536-E9FD-4B8C-8130-48A75D25FDE0}" dt="2022-08-08T17:02:57.325" v="497"/>
          <ac:picMkLst>
            <pc:docMk/>
            <pc:sldMk cId="966084192" sldId="316"/>
            <ac:picMk id="6" creationId="{FF1896A1-F0A6-CA9C-515A-5717FD75800D}"/>
          </ac:picMkLst>
        </pc:picChg>
      </pc:sldChg>
      <pc:sldChg chg="addSp delSp modSp modTransition modAnim">
        <pc:chgData name="Michael Zietsma" userId="bb068b25-809a-4383-9f5f-0e7cd9ba5e9a" providerId="ADAL" clId="{D79EE536-E9FD-4B8C-8130-48A75D25FDE0}" dt="2022-08-08T17:09:19.940" v="506"/>
        <pc:sldMkLst>
          <pc:docMk/>
          <pc:sldMk cId="2449713987" sldId="317"/>
        </pc:sldMkLst>
        <pc:picChg chg="add del mod">
          <ac:chgData name="Michael Zietsma" userId="bb068b25-809a-4383-9f5f-0e7cd9ba5e9a" providerId="ADAL" clId="{D79EE536-E9FD-4B8C-8130-48A75D25FDE0}" dt="2022-08-08T17:08:44.530" v="505"/>
          <ac:picMkLst>
            <pc:docMk/>
            <pc:sldMk cId="2449713987" sldId="317"/>
            <ac:picMk id="5" creationId="{A21DEFA5-C9A6-A7A3-C55A-5C14CB4ABBB8}"/>
          </ac:picMkLst>
        </pc:picChg>
        <pc:picChg chg="add mod">
          <ac:chgData name="Michael Zietsma" userId="bb068b25-809a-4383-9f5f-0e7cd9ba5e9a" providerId="ADAL" clId="{D79EE536-E9FD-4B8C-8130-48A75D25FDE0}" dt="2022-08-08T17:09:19.940" v="506"/>
          <ac:picMkLst>
            <pc:docMk/>
            <pc:sldMk cId="2449713987" sldId="317"/>
            <ac:picMk id="6" creationId="{B4F28B9B-6D80-14F5-18F0-EAEC929D7A93}"/>
          </ac:picMkLst>
        </pc:picChg>
      </pc:sldChg>
      <pc:sldChg chg="addSp delSp modSp modTransition modAnim">
        <pc:chgData name="Michael Zietsma" userId="bb068b25-809a-4383-9f5f-0e7cd9ba5e9a" providerId="ADAL" clId="{D79EE536-E9FD-4B8C-8130-48A75D25FDE0}" dt="2022-08-08T16:26:59.219" v="27"/>
        <pc:sldMkLst>
          <pc:docMk/>
          <pc:sldMk cId="1346979834" sldId="319"/>
        </pc:sldMkLst>
        <pc:picChg chg="add del mod">
          <ac:chgData name="Michael Zietsma" userId="bb068b25-809a-4383-9f5f-0e7cd9ba5e9a" providerId="ADAL" clId="{D79EE536-E9FD-4B8C-8130-48A75D25FDE0}" dt="2022-08-08T16:25:01.595" v="22"/>
          <ac:picMkLst>
            <pc:docMk/>
            <pc:sldMk cId="1346979834" sldId="319"/>
            <ac:picMk id="5" creationId="{D2C518FB-C75B-F7B7-EC88-39E6970042EA}"/>
          </ac:picMkLst>
        </pc:picChg>
        <pc:picChg chg="add del mod">
          <ac:chgData name="Michael Zietsma" userId="bb068b25-809a-4383-9f5f-0e7cd9ba5e9a" providerId="ADAL" clId="{D79EE536-E9FD-4B8C-8130-48A75D25FDE0}" dt="2022-08-08T16:25:47.029" v="24"/>
          <ac:picMkLst>
            <pc:docMk/>
            <pc:sldMk cId="1346979834" sldId="319"/>
            <ac:picMk id="8" creationId="{6D28A292-5C4C-2791-ADAF-D67DADD86F75}"/>
          </ac:picMkLst>
        </pc:picChg>
        <pc:picChg chg="add del mod">
          <ac:chgData name="Michael Zietsma" userId="bb068b25-809a-4383-9f5f-0e7cd9ba5e9a" providerId="ADAL" clId="{D79EE536-E9FD-4B8C-8130-48A75D25FDE0}" dt="2022-08-08T16:26:28.379" v="26"/>
          <ac:picMkLst>
            <pc:docMk/>
            <pc:sldMk cId="1346979834" sldId="319"/>
            <ac:picMk id="9" creationId="{FE5C11D1-08C3-9556-3DF6-7281677DFC8A}"/>
          </ac:picMkLst>
        </pc:picChg>
        <pc:picChg chg="add mod">
          <ac:chgData name="Michael Zietsma" userId="bb068b25-809a-4383-9f5f-0e7cd9ba5e9a" providerId="ADAL" clId="{D79EE536-E9FD-4B8C-8130-48A75D25FDE0}" dt="2022-08-08T16:26:59.219" v="27"/>
          <ac:picMkLst>
            <pc:docMk/>
            <pc:sldMk cId="1346979834" sldId="319"/>
            <ac:picMk id="10" creationId="{E1CF9F20-C3CE-CD90-B5E2-4D4C03F07DAD}"/>
          </ac:picMkLst>
        </pc:picChg>
      </pc:sldChg>
      <pc:sldChg chg="addSp delSp modSp modTransition modAnim">
        <pc:chgData name="Michael Zietsma" userId="bb068b25-809a-4383-9f5f-0e7cd9ba5e9a" providerId="ADAL" clId="{D79EE536-E9FD-4B8C-8130-48A75D25FDE0}" dt="2022-08-08T16:32:35.555" v="36"/>
        <pc:sldMkLst>
          <pc:docMk/>
          <pc:sldMk cId="4185910008" sldId="320"/>
        </pc:sldMkLst>
        <pc:picChg chg="add del mod">
          <ac:chgData name="Michael Zietsma" userId="bb068b25-809a-4383-9f5f-0e7cd9ba5e9a" providerId="ADAL" clId="{D79EE536-E9FD-4B8C-8130-48A75D25FDE0}" dt="2022-08-08T16:29:44.380" v="29"/>
          <ac:picMkLst>
            <pc:docMk/>
            <pc:sldMk cId="4185910008" sldId="320"/>
            <ac:picMk id="6" creationId="{FA6AF5AC-07D5-27A8-EB6D-BF25E8FEB925}"/>
          </ac:picMkLst>
        </pc:picChg>
        <pc:picChg chg="add del mod">
          <ac:chgData name="Michael Zietsma" userId="bb068b25-809a-4383-9f5f-0e7cd9ba5e9a" providerId="ADAL" clId="{D79EE536-E9FD-4B8C-8130-48A75D25FDE0}" dt="2022-08-08T16:30:11.963" v="31"/>
          <ac:picMkLst>
            <pc:docMk/>
            <pc:sldMk cId="4185910008" sldId="320"/>
            <ac:picMk id="7" creationId="{D4E51837-1B12-67F0-08E4-18571290BD55}"/>
          </ac:picMkLst>
        </pc:picChg>
        <pc:picChg chg="add del mod">
          <ac:chgData name="Michael Zietsma" userId="bb068b25-809a-4383-9f5f-0e7cd9ba5e9a" providerId="ADAL" clId="{D79EE536-E9FD-4B8C-8130-48A75D25FDE0}" dt="2022-08-08T16:31:02.663" v="33"/>
          <ac:picMkLst>
            <pc:docMk/>
            <pc:sldMk cId="4185910008" sldId="320"/>
            <ac:picMk id="8" creationId="{EFFB6992-7A96-EB3D-8766-8A3D5D9DC6AD}"/>
          </ac:picMkLst>
        </pc:picChg>
        <pc:picChg chg="add del mod">
          <ac:chgData name="Michael Zietsma" userId="bb068b25-809a-4383-9f5f-0e7cd9ba5e9a" providerId="ADAL" clId="{D79EE536-E9FD-4B8C-8130-48A75D25FDE0}" dt="2022-08-08T16:31:43.446" v="35"/>
          <ac:picMkLst>
            <pc:docMk/>
            <pc:sldMk cId="4185910008" sldId="320"/>
            <ac:picMk id="9" creationId="{8892E6AC-4AF6-AF61-11BF-EDB1E319A674}"/>
          </ac:picMkLst>
        </pc:picChg>
        <pc:picChg chg="add mod">
          <ac:chgData name="Michael Zietsma" userId="bb068b25-809a-4383-9f5f-0e7cd9ba5e9a" providerId="ADAL" clId="{D79EE536-E9FD-4B8C-8130-48A75D25FDE0}" dt="2022-08-08T16:32:35.555" v="36"/>
          <ac:picMkLst>
            <pc:docMk/>
            <pc:sldMk cId="4185910008" sldId="320"/>
            <ac:picMk id="10" creationId="{B2513FEB-994E-24AF-CAD3-745B77FE24ED}"/>
          </ac:picMkLst>
        </pc:picChg>
      </pc:sldChg>
      <pc:sldChg chg="addSp modSp modNotesTx">
        <pc:chgData name="Michael Zietsma" userId="bb068b25-809a-4383-9f5f-0e7cd9ba5e9a" providerId="ADAL" clId="{D79EE536-E9FD-4B8C-8130-48A75D25FDE0}" dt="2022-08-08T16:36:43.312" v="42"/>
        <pc:sldMkLst>
          <pc:docMk/>
          <pc:sldMk cId="763537142" sldId="321"/>
        </pc:sldMkLst>
        <pc:picChg chg="add mod">
          <ac:chgData name="Michael Zietsma" userId="bb068b25-809a-4383-9f5f-0e7cd9ba5e9a" providerId="ADAL" clId="{D79EE536-E9FD-4B8C-8130-48A75D25FDE0}" dt="2022-08-08T16:36:43.312" v="42"/>
          <ac:picMkLst>
            <pc:docMk/>
            <pc:sldMk cId="763537142" sldId="321"/>
            <ac:picMk id="6" creationId="{70B6412A-DFA8-0291-FCB4-E544D5EAA5D9}"/>
          </ac:picMkLst>
        </pc:picChg>
      </pc:sldChg>
      <pc:sldChg chg="addSp delSp modSp modTransition modAnim modNotesTx">
        <pc:chgData name="Michael Zietsma" userId="bb068b25-809a-4383-9f5f-0e7cd9ba5e9a" providerId="ADAL" clId="{D79EE536-E9FD-4B8C-8130-48A75D25FDE0}" dt="2022-08-08T16:39:20.718" v="81"/>
        <pc:sldMkLst>
          <pc:docMk/>
          <pc:sldMk cId="3086194432" sldId="322"/>
        </pc:sldMkLst>
        <pc:picChg chg="add del mod">
          <ac:chgData name="Michael Zietsma" userId="bb068b25-809a-4383-9f5f-0e7cd9ba5e9a" providerId="ADAL" clId="{D79EE536-E9FD-4B8C-8130-48A75D25FDE0}" dt="2022-08-08T16:38:39.463" v="80"/>
          <ac:picMkLst>
            <pc:docMk/>
            <pc:sldMk cId="3086194432" sldId="322"/>
            <ac:picMk id="5" creationId="{B45F05A0-7C27-173C-C324-69F0E2590BCC}"/>
          </ac:picMkLst>
        </pc:picChg>
        <pc:picChg chg="add mod">
          <ac:chgData name="Michael Zietsma" userId="bb068b25-809a-4383-9f5f-0e7cd9ba5e9a" providerId="ADAL" clId="{D79EE536-E9FD-4B8C-8130-48A75D25FDE0}" dt="2022-08-08T16:39:20.718" v="81"/>
          <ac:picMkLst>
            <pc:docMk/>
            <pc:sldMk cId="3086194432" sldId="322"/>
            <ac:picMk id="8" creationId="{F20DA33D-7C9C-F06D-4566-F37ABA2415FD}"/>
          </ac:picMkLst>
        </pc:picChg>
      </pc:sldChg>
      <pc:sldChg chg="addSp delSp modSp modTransition modAnim modNotesTx">
        <pc:chgData name="Michael Zietsma" userId="bb068b25-809a-4383-9f5f-0e7cd9ba5e9a" providerId="ADAL" clId="{D79EE536-E9FD-4B8C-8130-48A75D25FDE0}" dt="2022-08-08T16:42:49.308" v="235"/>
        <pc:sldMkLst>
          <pc:docMk/>
          <pc:sldMk cId="425130153" sldId="323"/>
        </pc:sldMkLst>
        <pc:picChg chg="add del mod">
          <ac:chgData name="Michael Zietsma" userId="bb068b25-809a-4383-9f5f-0e7cd9ba5e9a" providerId="ADAL" clId="{D79EE536-E9FD-4B8C-8130-48A75D25FDE0}" dt="2022-08-08T16:40:26.379" v="83"/>
          <ac:picMkLst>
            <pc:docMk/>
            <pc:sldMk cId="425130153" sldId="323"/>
            <ac:picMk id="5" creationId="{FA4E5353-3717-357E-2584-F4BEFCE07172}"/>
          </ac:picMkLst>
        </pc:picChg>
        <pc:picChg chg="add del mod">
          <ac:chgData name="Michael Zietsma" userId="bb068b25-809a-4383-9f5f-0e7cd9ba5e9a" providerId="ADAL" clId="{D79EE536-E9FD-4B8C-8130-48A75D25FDE0}" dt="2022-08-08T16:42:08.429" v="234"/>
          <ac:picMkLst>
            <pc:docMk/>
            <pc:sldMk cId="425130153" sldId="323"/>
            <ac:picMk id="7" creationId="{749718BD-73E9-AC8D-C945-AC812E6C2477}"/>
          </ac:picMkLst>
        </pc:picChg>
        <pc:picChg chg="add mod">
          <ac:chgData name="Michael Zietsma" userId="bb068b25-809a-4383-9f5f-0e7cd9ba5e9a" providerId="ADAL" clId="{D79EE536-E9FD-4B8C-8130-48A75D25FDE0}" dt="2022-08-08T16:42:49.308" v="235"/>
          <ac:picMkLst>
            <pc:docMk/>
            <pc:sldMk cId="425130153" sldId="323"/>
            <ac:picMk id="8" creationId="{E414A97C-B7B1-4E38-E9E5-98052E3CB17A}"/>
          </ac:picMkLst>
        </pc:picChg>
      </pc:sldChg>
      <pc:sldChg chg="addSp delSp modSp modTransition modAnim">
        <pc:chgData name="Michael Zietsma" userId="bb068b25-809a-4383-9f5f-0e7cd9ba5e9a" providerId="ADAL" clId="{D79EE536-E9FD-4B8C-8130-48A75D25FDE0}" dt="2022-08-08T16:45:50.955" v="240"/>
        <pc:sldMkLst>
          <pc:docMk/>
          <pc:sldMk cId="1414220569" sldId="324"/>
        </pc:sldMkLst>
        <pc:picChg chg="add del mod">
          <ac:chgData name="Michael Zietsma" userId="bb068b25-809a-4383-9f5f-0e7cd9ba5e9a" providerId="ADAL" clId="{D79EE536-E9FD-4B8C-8130-48A75D25FDE0}" dt="2022-08-08T16:43:48.113" v="237"/>
          <ac:picMkLst>
            <pc:docMk/>
            <pc:sldMk cId="1414220569" sldId="324"/>
            <ac:picMk id="7" creationId="{3F4108CC-5B47-862A-90A7-09211C6CC92B}"/>
          </ac:picMkLst>
        </pc:picChg>
        <pc:picChg chg="add del mod">
          <ac:chgData name="Michael Zietsma" userId="bb068b25-809a-4383-9f5f-0e7cd9ba5e9a" providerId="ADAL" clId="{D79EE536-E9FD-4B8C-8130-48A75D25FDE0}" dt="2022-08-08T16:45:01.596" v="239"/>
          <ac:picMkLst>
            <pc:docMk/>
            <pc:sldMk cId="1414220569" sldId="324"/>
            <ac:picMk id="8" creationId="{7842EBE3-7076-73CD-AD78-5CCC20B9C6E0}"/>
          </ac:picMkLst>
        </pc:picChg>
        <pc:picChg chg="add mod">
          <ac:chgData name="Michael Zietsma" userId="bb068b25-809a-4383-9f5f-0e7cd9ba5e9a" providerId="ADAL" clId="{D79EE536-E9FD-4B8C-8130-48A75D25FDE0}" dt="2022-08-08T16:45:50.955" v="240"/>
          <ac:picMkLst>
            <pc:docMk/>
            <pc:sldMk cId="1414220569" sldId="324"/>
            <ac:picMk id="9" creationId="{8276EC4F-FC02-70C2-EF6F-24D99AD2F379}"/>
          </ac:picMkLst>
        </pc:picChg>
      </pc:sldChg>
      <pc:sldChg chg="addSp modSp modNotesTx">
        <pc:chgData name="Michael Zietsma" userId="bb068b25-809a-4383-9f5f-0e7cd9ba5e9a" providerId="ADAL" clId="{D79EE536-E9FD-4B8C-8130-48A75D25FDE0}" dt="2022-08-08T16:48:02.603" v="304"/>
        <pc:sldMkLst>
          <pc:docMk/>
          <pc:sldMk cId="2828893488" sldId="325"/>
        </pc:sldMkLst>
        <pc:picChg chg="add mod">
          <ac:chgData name="Michael Zietsma" userId="bb068b25-809a-4383-9f5f-0e7cd9ba5e9a" providerId="ADAL" clId="{D79EE536-E9FD-4B8C-8130-48A75D25FDE0}" dt="2022-08-08T16:48:02.603" v="304"/>
          <ac:picMkLst>
            <pc:docMk/>
            <pc:sldMk cId="2828893488" sldId="325"/>
            <ac:picMk id="5" creationId="{5AC309EB-09FC-DA37-699D-E8A9C31440AB}"/>
          </ac:picMkLst>
        </pc:picChg>
      </pc:sldChg>
      <pc:sldChg chg="addSp modSp">
        <pc:chgData name="Michael Zietsma" userId="bb068b25-809a-4383-9f5f-0e7cd9ba5e9a" providerId="ADAL" clId="{D79EE536-E9FD-4B8C-8130-48A75D25FDE0}" dt="2022-08-08T16:48:55.034" v="305"/>
        <pc:sldMkLst>
          <pc:docMk/>
          <pc:sldMk cId="4149359843" sldId="326"/>
        </pc:sldMkLst>
        <pc:picChg chg="add mod">
          <ac:chgData name="Michael Zietsma" userId="bb068b25-809a-4383-9f5f-0e7cd9ba5e9a" providerId="ADAL" clId="{D79EE536-E9FD-4B8C-8130-48A75D25FDE0}" dt="2022-08-08T16:48:55.034" v="305"/>
          <ac:picMkLst>
            <pc:docMk/>
            <pc:sldMk cId="4149359843" sldId="326"/>
            <ac:picMk id="5" creationId="{4F1213C2-A78B-30F6-3007-679D39156D23}"/>
          </ac:picMkLst>
        </pc:picChg>
      </pc:sldChg>
      <pc:sldChg chg="addSp delSp modSp mod modTransition modAnim modNotesTx">
        <pc:chgData name="Michael Zietsma" userId="bb068b25-809a-4383-9f5f-0e7cd9ba5e9a" providerId="ADAL" clId="{D79EE536-E9FD-4B8C-8130-48A75D25FDE0}" dt="2022-08-08T16:58:15.322" v="451"/>
        <pc:sldMkLst>
          <pc:docMk/>
          <pc:sldMk cId="1052233631" sldId="327"/>
        </pc:sldMkLst>
        <pc:spChg chg="mod">
          <ac:chgData name="Michael Zietsma" userId="bb068b25-809a-4383-9f5f-0e7cd9ba5e9a" providerId="ADAL" clId="{D79EE536-E9FD-4B8C-8130-48A75D25FDE0}" dt="2022-08-08T16:54:17.803" v="351" actId="20577"/>
          <ac:spMkLst>
            <pc:docMk/>
            <pc:sldMk cId="1052233631" sldId="327"/>
            <ac:spMk id="3" creationId="{106A120A-224E-4CAE-90AB-873C47252886}"/>
          </ac:spMkLst>
        </pc:spChg>
        <pc:picChg chg="add del mod">
          <ac:chgData name="Michael Zietsma" userId="bb068b25-809a-4383-9f5f-0e7cd9ba5e9a" providerId="ADAL" clId="{D79EE536-E9FD-4B8C-8130-48A75D25FDE0}" dt="2022-08-08T16:57:15.880" v="450"/>
          <ac:picMkLst>
            <pc:docMk/>
            <pc:sldMk cId="1052233631" sldId="327"/>
            <ac:picMk id="5" creationId="{D21B3260-F42E-5536-1FA2-6F5ADAB80493}"/>
          </ac:picMkLst>
        </pc:picChg>
        <pc:picChg chg="add mod">
          <ac:chgData name="Michael Zietsma" userId="bb068b25-809a-4383-9f5f-0e7cd9ba5e9a" providerId="ADAL" clId="{D79EE536-E9FD-4B8C-8130-48A75D25FDE0}" dt="2022-08-08T16:58:15.322" v="451"/>
          <ac:picMkLst>
            <pc:docMk/>
            <pc:sldMk cId="1052233631" sldId="327"/>
            <ac:picMk id="8" creationId="{EFF943C0-3B4F-4AD1-A6C3-7A1E2C0300E3}"/>
          </ac:picMkLst>
        </pc:picChg>
      </pc:sldChg>
      <pc:sldChg chg="addSp modSp">
        <pc:chgData name="Michael Zietsma" userId="bb068b25-809a-4383-9f5f-0e7cd9ba5e9a" providerId="ADAL" clId="{D79EE536-E9FD-4B8C-8130-48A75D25FDE0}" dt="2022-08-08T17:13:12.524" v="510"/>
        <pc:sldMkLst>
          <pc:docMk/>
          <pc:sldMk cId="1081303285" sldId="328"/>
        </pc:sldMkLst>
        <pc:picChg chg="add mod">
          <ac:chgData name="Michael Zietsma" userId="bb068b25-809a-4383-9f5f-0e7cd9ba5e9a" providerId="ADAL" clId="{D79EE536-E9FD-4B8C-8130-48A75D25FDE0}" dt="2022-08-08T17:13:12.524" v="510"/>
          <ac:picMkLst>
            <pc:docMk/>
            <pc:sldMk cId="1081303285" sldId="328"/>
            <ac:picMk id="5" creationId="{8735FE36-D047-20B8-C273-8A5A45F14AB6}"/>
          </ac:picMkLst>
        </pc:picChg>
      </pc:sldChg>
      <pc:sldChg chg="addSp delSp modSp modTransition modAnim">
        <pc:chgData name="Michael Zietsma" userId="bb068b25-809a-4383-9f5f-0e7cd9ba5e9a" providerId="ADAL" clId="{D79EE536-E9FD-4B8C-8130-48A75D25FDE0}" dt="2022-08-08T17:05:31.477" v="502"/>
        <pc:sldMkLst>
          <pc:docMk/>
          <pc:sldMk cId="126060989" sldId="329"/>
        </pc:sldMkLst>
        <pc:picChg chg="add del mod">
          <ac:chgData name="Michael Zietsma" userId="bb068b25-809a-4383-9f5f-0e7cd9ba5e9a" providerId="ADAL" clId="{D79EE536-E9FD-4B8C-8130-48A75D25FDE0}" dt="2022-08-08T17:04:23.013" v="499"/>
          <ac:picMkLst>
            <pc:docMk/>
            <pc:sldMk cId="126060989" sldId="329"/>
            <ac:picMk id="5" creationId="{C12A0B61-9471-DF70-DB33-47FA6A779EE7}"/>
          </ac:picMkLst>
        </pc:picChg>
        <pc:picChg chg="add del mod">
          <ac:chgData name="Michael Zietsma" userId="bb068b25-809a-4383-9f5f-0e7cd9ba5e9a" providerId="ADAL" clId="{D79EE536-E9FD-4B8C-8130-48A75D25FDE0}" dt="2022-08-08T17:04:57.313" v="501"/>
          <ac:picMkLst>
            <pc:docMk/>
            <pc:sldMk cId="126060989" sldId="329"/>
            <ac:picMk id="7" creationId="{DA3CA63A-B8EB-E186-F4E4-01EF9FE35FBE}"/>
          </ac:picMkLst>
        </pc:picChg>
        <pc:picChg chg="add mod">
          <ac:chgData name="Michael Zietsma" userId="bb068b25-809a-4383-9f5f-0e7cd9ba5e9a" providerId="ADAL" clId="{D79EE536-E9FD-4B8C-8130-48A75D25FDE0}" dt="2022-08-08T17:05:31.477" v="502"/>
          <ac:picMkLst>
            <pc:docMk/>
            <pc:sldMk cId="126060989" sldId="329"/>
            <ac:picMk id="9" creationId="{E382073F-2F3C-D6FE-E706-F6242A220C4D}"/>
          </ac:picMkLst>
        </pc:picChg>
      </pc:sldChg>
      <pc:sldChg chg="addSp delSp modSp modTransition modAnim">
        <pc:chgData name="Michael Zietsma" userId="bb068b25-809a-4383-9f5f-0e7cd9ba5e9a" providerId="ADAL" clId="{D79EE536-E9FD-4B8C-8130-48A75D25FDE0}" dt="2022-08-08T17:12:00.466" v="509"/>
        <pc:sldMkLst>
          <pc:docMk/>
          <pc:sldMk cId="3331932945" sldId="330"/>
        </pc:sldMkLst>
        <pc:picChg chg="add del mod">
          <ac:chgData name="Michael Zietsma" userId="bb068b25-809a-4383-9f5f-0e7cd9ba5e9a" providerId="ADAL" clId="{D79EE536-E9FD-4B8C-8130-48A75D25FDE0}" dt="2022-08-08T17:11:21.596" v="508"/>
          <ac:picMkLst>
            <pc:docMk/>
            <pc:sldMk cId="3331932945" sldId="330"/>
            <ac:picMk id="5" creationId="{8A5FBE3B-4AB1-70DF-1776-E8118ADFE0B0}"/>
          </ac:picMkLst>
        </pc:picChg>
        <pc:picChg chg="add mod">
          <ac:chgData name="Michael Zietsma" userId="bb068b25-809a-4383-9f5f-0e7cd9ba5e9a" providerId="ADAL" clId="{D79EE536-E9FD-4B8C-8130-48A75D25FDE0}" dt="2022-08-08T17:12:00.466" v="509"/>
          <ac:picMkLst>
            <pc:docMk/>
            <pc:sldMk cId="3331932945" sldId="330"/>
            <ac:picMk id="6" creationId="{A9ABE39E-0119-DC22-DB38-D9DF894FB5E0}"/>
          </ac:picMkLst>
        </pc:picChg>
      </pc:sldChg>
      <pc:sldChg chg="addSp modSp">
        <pc:chgData name="Michael Zietsma" userId="bb068b25-809a-4383-9f5f-0e7cd9ba5e9a" providerId="ADAL" clId="{D79EE536-E9FD-4B8C-8130-48A75D25FDE0}" dt="2022-08-08T17:07:22.689" v="503"/>
        <pc:sldMkLst>
          <pc:docMk/>
          <pc:sldMk cId="3399099663" sldId="331"/>
        </pc:sldMkLst>
        <pc:picChg chg="add mod">
          <ac:chgData name="Michael Zietsma" userId="bb068b25-809a-4383-9f5f-0e7cd9ba5e9a" providerId="ADAL" clId="{D79EE536-E9FD-4B8C-8130-48A75D25FDE0}" dt="2022-08-08T17:07:22.689" v="503"/>
          <ac:picMkLst>
            <pc:docMk/>
            <pc:sldMk cId="3399099663" sldId="331"/>
            <ac:picMk id="5" creationId="{497FBE52-5F2B-8646-63F6-F676A67C8D42}"/>
          </ac:picMkLst>
        </pc:picChg>
      </pc:sldChg>
    </pc:docChg>
  </pc:docChgLst>
  <pc:docChgLst>
    <pc:chgData name="Michael Zietsma" userId="bb068b25-809a-4383-9f5f-0e7cd9ba5e9a" providerId="ADAL" clId="{7D77CB17-ACEE-417F-A44B-249B6F3D74EA}"/>
    <pc:docChg chg="modSld">
      <pc:chgData name="Michael Zietsma" userId="bb068b25-809a-4383-9f5f-0e7cd9ba5e9a" providerId="ADAL" clId="{7D77CB17-ACEE-417F-A44B-249B6F3D74EA}" dt="2022-07-14T16:08:25.457" v="18" actId="20577"/>
      <pc:docMkLst>
        <pc:docMk/>
      </pc:docMkLst>
      <pc:sldChg chg="modSp mod">
        <pc:chgData name="Michael Zietsma" userId="bb068b25-809a-4383-9f5f-0e7cd9ba5e9a" providerId="ADAL" clId="{7D77CB17-ACEE-417F-A44B-249B6F3D74EA}" dt="2022-07-14T16:07:46.026" v="0" actId="20577"/>
        <pc:sldMkLst>
          <pc:docMk/>
          <pc:sldMk cId="2043608834" sldId="310"/>
        </pc:sldMkLst>
        <pc:spChg chg="mod">
          <ac:chgData name="Michael Zietsma" userId="bb068b25-809a-4383-9f5f-0e7cd9ba5e9a" providerId="ADAL" clId="{7D77CB17-ACEE-417F-A44B-249B6F3D74EA}" dt="2022-07-14T16:07:46.026" v="0" actId="20577"/>
          <ac:spMkLst>
            <pc:docMk/>
            <pc:sldMk cId="2043608834" sldId="310"/>
            <ac:spMk id="3" creationId="{A388346E-DCB3-435E-9BEA-9A4A881A4E78}"/>
          </ac:spMkLst>
        </pc:spChg>
      </pc:sldChg>
      <pc:sldChg chg="modSp mod">
        <pc:chgData name="Michael Zietsma" userId="bb068b25-809a-4383-9f5f-0e7cd9ba5e9a" providerId="ADAL" clId="{7D77CB17-ACEE-417F-A44B-249B6F3D74EA}" dt="2022-07-14T16:08:25.457" v="18" actId="20577"/>
        <pc:sldMkLst>
          <pc:docMk/>
          <pc:sldMk cId="1346979834" sldId="319"/>
        </pc:sldMkLst>
        <pc:spChg chg="mod">
          <ac:chgData name="Michael Zietsma" userId="bb068b25-809a-4383-9f5f-0e7cd9ba5e9a" providerId="ADAL" clId="{7D77CB17-ACEE-417F-A44B-249B6F3D74EA}" dt="2022-07-14T16:08:25.457" v="18" actId="20577"/>
          <ac:spMkLst>
            <pc:docMk/>
            <pc:sldMk cId="1346979834" sldId="319"/>
            <ac:spMk id="3" creationId="{052CDED7-5663-44E5-B148-D844B4006F3E}"/>
          </ac:spMkLst>
        </pc:spChg>
      </pc:sldChg>
    </pc:docChg>
  </pc:docChgLst>
  <pc:docChgLst>
    <pc:chgData name="Michael Zietsma" userId="bb068b25-809a-4383-9f5f-0e7cd9ba5e9a" providerId="ADAL" clId="{AB3FFC9E-1C35-40B4-A8E8-CF549263AB4D}"/>
    <pc:docChg chg="delSld modSld sldOrd">
      <pc:chgData name="Michael Zietsma" userId="bb068b25-809a-4383-9f5f-0e7cd9ba5e9a" providerId="ADAL" clId="{AB3FFC9E-1C35-40B4-A8E8-CF549263AB4D}" dt="2021-04-07T13:52:48.383" v="18" actId="20577"/>
      <pc:docMkLst>
        <pc:docMk/>
      </pc:docMkLst>
      <pc:sldChg chg="del">
        <pc:chgData name="Michael Zietsma" userId="bb068b25-809a-4383-9f5f-0e7cd9ba5e9a" providerId="ADAL" clId="{AB3FFC9E-1C35-40B4-A8E8-CF549263AB4D}" dt="2021-04-07T01:28:36.399" v="3" actId="47"/>
        <pc:sldMkLst>
          <pc:docMk/>
          <pc:sldMk cId="0" sldId="257"/>
        </pc:sldMkLst>
      </pc:sldChg>
      <pc:sldChg chg="del">
        <pc:chgData name="Michael Zietsma" userId="bb068b25-809a-4383-9f5f-0e7cd9ba5e9a" providerId="ADAL" clId="{AB3FFC9E-1C35-40B4-A8E8-CF549263AB4D}" dt="2021-04-07T01:28:30.310" v="2" actId="47"/>
        <pc:sldMkLst>
          <pc:docMk/>
          <pc:sldMk cId="0" sldId="276"/>
        </pc:sldMkLst>
      </pc:sldChg>
      <pc:sldChg chg="del">
        <pc:chgData name="Michael Zietsma" userId="bb068b25-809a-4383-9f5f-0e7cd9ba5e9a" providerId="ADAL" clId="{AB3FFC9E-1C35-40B4-A8E8-CF549263AB4D}" dt="2021-04-07T01:28:36.399" v="3" actId="47"/>
        <pc:sldMkLst>
          <pc:docMk/>
          <pc:sldMk cId="156854384" sldId="291"/>
        </pc:sldMkLst>
      </pc:sldChg>
      <pc:sldChg chg="del">
        <pc:chgData name="Michael Zietsma" userId="bb068b25-809a-4383-9f5f-0e7cd9ba5e9a" providerId="ADAL" clId="{AB3FFC9E-1C35-40B4-A8E8-CF549263AB4D}" dt="2021-04-07T01:28:36.399" v="3" actId="47"/>
        <pc:sldMkLst>
          <pc:docMk/>
          <pc:sldMk cId="1579092934" sldId="292"/>
        </pc:sldMkLst>
      </pc:sldChg>
      <pc:sldChg chg="del">
        <pc:chgData name="Michael Zietsma" userId="bb068b25-809a-4383-9f5f-0e7cd9ba5e9a" providerId="ADAL" clId="{AB3FFC9E-1C35-40B4-A8E8-CF549263AB4D}" dt="2021-04-07T01:28:40.433" v="4" actId="47"/>
        <pc:sldMkLst>
          <pc:docMk/>
          <pc:sldMk cId="3917468561" sldId="295"/>
        </pc:sldMkLst>
      </pc:sldChg>
      <pc:sldChg chg="del">
        <pc:chgData name="Michael Zietsma" userId="bb068b25-809a-4383-9f5f-0e7cd9ba5e9a" providerId="ADAL" clId="{AB3FFC9E-1C35-40B4-A8E8-CF549263AB4D}" dt="2021-04-07T01:28:40.433" v="4" actId="47"/>
        <pc:sldMkLst>
          <pc:docMk/>
          <pc:sldMk cId="3557127184" sldId="296"/>
        </pc:sldMkLst>
      </pc:sldChg>
      <pc:sldChg chg="del">
        <pc:chgData name="Michael Zietsma" userId="bb068b25-809a-4383-9f5f-0e7cd9ba5e9a" providerId="ADAL" clId="{AB3FFC9E-1C35-40B4-A8E8-CF549263AB4D}" dt="2021-04-07T01:28:30.310" v="2" actId="47"/>
        <pc:sldMkLst>
          <pc:docMk/>
          <pc:sldMk cId="202984418" sldId="297"/>
        </pc:sldMkLst>
      </pc:sldChg>
      <pc:sldChg chg="del">
        <pc:chgData name="Michael Zietsma" userId="bb068b25-809a-4383-9f5f-0e7cd9ba5e9a" providerId="ADAL" clId="{AB3FFC9E-1C35-40B4-A8E8-CF549263AB4D}" dt="2021-04-07T01:28:30.310" v="2" actId="47"/>
        <pc:sldMkLst>
          <pc:docMk/>
          <pc:sldMk cId="2093053183" sldId="298"/>
        </pc:sldMkLst>
      </pc:sldChg>
      <pc:sldChg chg="del">
        <pc:chgData name="Michael Zietsma" userId="bb068b25-809a-4383-9f5f-0e7cd9ba5e9a" providerId="ADAL" clId="{AB3FFC9E-1C35-40B4-A8E8-CF549263AB4D}" dt="2021-04-07T01:28:44.209" v="5" actId="47"/>
        <pc:sldMkLst>
          <pc:docMk/>
          <pc:sldMk cId="1159636046" sldId="303"/>
        </pc:sldMkLst>
      </pc:sldChg>
      <pc:sldChg chg="del">
        <pc:chgData name="Michael Zietsma" userId="bb068b25-809a-4383-9f5f-0e7cd9ba5e9a" providerId="ADAL" clId="{AB3FFC9E-1C35-40B4-A8E8-CF549263AB4D}" dt="2021-04-07T01:28:40.433" v="4" actId="47"/>
        <pc:sldMkLst>
          <pc:docMk/>
          <pc:sldMk cId="3739985646" sldId="304"/>
        </pc:sldMkLst>
      </pc:sldChg>
      <pc:sldChg chg="del">
        <pc:chgData name="Michael Zietsma" userId="bb068b25-809a-4383-9f5f-0e7cd9ba5e9a" providerId="ADAL" clId="{AB3FFC9E-1C35-40B4-A8E8-CF549263AB4D}" dt="2021-04-07T01:28:40.433" v="4" actId="47"/>
        <pc:sldMkLst>
          <pc:docMk/>
          <pc:sldMk cId="2942560719" sldId="305"/>
        </pc:sldMkLst>
      </pc:sldChg>
      <pc:sldChg chg="del">
        <pc:chgData name="Michael Zietsma" userId="bb068b25-809a-4383-9f5f-0e7cd9ba5e9a" providerId="ADAL" clId="{AB3FFC9E-1C35-40B4-A8E8-CF549263AB4D}" dt="2021-04-07T01:28:30.310" v="2" actId="47"/>
        <pc:sldMkLst>
          <pc:docMk/>
          <pc:sldMk cId="1575388078" sldId="306"/>
        </pc:sldMkLst>
      </pc:sldChg>
      <pc:sldChg chg="del">
        <pc:chgData name="Michael Zietsma" userId="bb068b25-809a-4383-9f5f-0e7cd9ba5e9a" providerId="ADAL" clId="{AB3FFC9E-1C35-40B4-A8E8-CF549263AB4D}" dt="2021-04-07T01:28:30.310" v="2" actId="47"/>
        <pc:sldMkLst>
          <pc:docMk/>
          <pc:sldMk cId="1212731888" sldId="307"/>
        </pc:sldMkLst>
      </pc:sldChg>
      <pc:sldChg chg="del">
        <pc:chgData name="Michael Zietsma" userId="bb068b25-809a-4383-9f5f-0e7cd9ba5e9a" providerId="ADAL" clId="{AB3FFC9E-1C35-40B4-A8E8-CF549263AB4D}" dt="2021-04-07T01:28:44.209" v="5" actId="47"/>
        <pc:sldMkLst>
          <pc:docMk/>
          <pc:sldMk cId="1970245518" sldId="308"/>
        </pc:sldMkLst>
      </pc:sldChg>
      <pc:sldChg chg="del">
        <pc:chgData name="Michael Zietsma" userId="bb068b25-809a-4383-9f5f-0e7cd9ba5e9a" providerId="ADAL" clId="{AB3FFC9E-1C35-40B4-A8E8-CF549263AB4D}" dt="2021-04-07T01:28:36.399" v="3" actId="47"/>
        <pc:sldMkLst>
          <pc:docMk/>
          <pc:sldMk cId="4019539626" sldId="309"/>
        </pc:sldMkLst>
      </pc:sldChg>
      <pc:sldChg chg="modSp mod">
        <pc:chgData name="Michael Zietsma" userId="bb068b25-809a-4383-9f5f-0e7cd9ba5e9a" providerId="ADAL" clId="{AB3FFC9E-1C35-40B4-A8E8-CF549263AB4D}" dt="2021-04-07T13:31:54.212" v="9" actId="20577"/>
        <pc:sldMkLst>
          <pc:docMk/>
          <pc:sldMk cId="1140538083" sldId="315"/>
        </pc:sldMkLst>
        <pc:spChg chg="mod">
          <ac:chgData name="Michael Zietsma" userId="bb068b25-809a-4383-9f5f-0e7cd9ba5e9a" providerId="ADAL" clId="{AB3FFC9E-1C35-40B4-A8E8-CF549263AB4D}" dt="2021-04-07T13:31:54.212" v="9" actId="20577"/>
          <ac:spMkLst>
            <pc:docMk/>
            <pc:sldMk cId="1140538083" sldId="315"/>
            <ac:spMk id="3" creationId="{106A120A-224E-4CAE-90AB-873C47252886}"/>
          </ac:spMkLst>
        </pc:spChg>
      </pc:sldChg>
      <pc:sldChg chg="del ord">
        <pc:chgData name="Michael Zietsma" userId="bb068b25-809a-4383-9f5f-0e7cd9ba5e9a" providerId="ADAL" clId="{AB3FFC9E-1C35-40B4-A8E8-CF549263AB4D}" dt="2021-04-07T01:28:30.310" v="2" actId="47"/>
        <pc:sldMkLst>
          <pc:docMk/>
          <pc:sldMk cId="750226323" sldId="318"/>
        </pc:sldMkLst>
      </pc:sldChg>
      <pc:sldChg chg="modSp mod">
        <pc:chgData name="Michael Zietsma" userId="bb068b25-809a-4383-9f5f-0e7cd9ba5e9a" providerId="ADAL" clId="{AB3FFC9E-1C35-40B4-A8E8-CF549263AB4D}" dt="2021-04-07T13:52:48.383" v="18" actId="20577"/>
        <pc:sldMkLst>
          <pc:docMk/>
          <pc:sldMk cId="4185910008" sldId="320"/>
        </pc:sldMkLst>
        <pc:graphicFrameChg chg="modGraphic">
          <ac:chgData name="Michael Zietsma" userId="bb068b25-809a-4383-9f5f-0e7cd9ba5e9a" providerId="ADAL" clId="{AB3FFC9E-1C35-40B4-A8E8-CF549263AB4D}" dt="2021-04-07T13:52:48.383" v="18" actId="20577"/>
          <ac:graphicFrameMkLst>
            <pc:docMk/>
            <pc:sldMk cId="4185910008" sldId="320"/>
            <ac:graphicFrameMk id="5" creationId="{5E63E2AC-FF75-4FC4-9142-C8973CC5E38E}"/>
          </ac:graphicFrameMkLst>
        </pc:graphicFrameChg>
      </pc:sldChg>
      <pc:sldChg chg="modSp mod">
        <pc:chgData name="Michael Zietsma" userId="bb068b25-809a-4383-9f5f-0e7cd9ba5e9a" providerId="ADAL" clId="{AB3FFC9E-1C35-40B4-A8E8-CF549263AB4D}" dt="2021-04-07T13:36:11.570" v="11" actId="20577"/>
        <pc:sldMkLst>
          <pc:docMk/>
          <pc:sldMk cId="1052233631" sldId="327"/>
        </pc:sldMkLst>
        <pc:spChg chg="mod">
          <ac:chgData name="Michael Zietsma" userId="bb068b25-809a-4383-9f5f-0e7cd9ba5e9a" providerId="ADAL" clId="{AB3FFC9E-1C35-40B4-A8E8-CF549263AB4D}" dt="2021-04-07T13:36:11.570" v="11" actId="20577"/>
          <ac:spMkLst>
            <pc:docMk/>
            <pc:sldMk cId="1052233631" sldId="327"/>
            <ac:spMk id="3" creationId="{106A120A-224E-4CAE-90AB-873C47252886}"/>
          </ac:spMkLst>
        </pc:spChg>
      </pc:sldChg>
      <pc:sldChg chg="modSp mod">
        <pc:chgData name="Michael Zietsma" userId="bb068b25-809a-4383-9f5f-0e7cd9ba5e9a" providerId="ADAL" clId="{AB3FFC9E-1C35-40B4-A8E8-CF549263AB4D}" dt="2021-04-07T13:39:26.413" v="15" actId="20577"/>
        <pc:sldMkLst>
          <pc:docMk/>
          <pc:sldMk cId="126060989" sldId="329"/>
        </pc:sldMkLst>
        <pc:spChg chg="mod">
          <ac:chgData name="Michael Zietsma" userId="bb068b25-809a-4383-9f5f-0e7cd9ba5e9a" providerId="ADAL" clId="{AB3FFC9E-1C35-40B4-A8E8-CF549263AB4D}" dt="2021-04-07T13:39:26.413" v="15" actId="20577"/>
          <ac:spMkLst>
            <pc:docMk/>
            <pc:sldMk cId="126060989" sldId="329"/>
            <ac:spMk id="3" creationId="{106A120A-224E-4CAE-90AB-873C4725288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73DD74-EB69-4A52-B46C-CEC2A3F862D6}" type="doc">
      <dgm:prSet loTypeId="urn:microsoft.com/office/officeart/2005/8/layout/hProcess9" loCatId="process" qsTypeId="urn:microsoft.com/office/officeart/2005/8/quickstyle/3d1" qsCatId="3D" csTypeId="urn:microsoft.com/office/officeart/2005/8/colors/accent0_3" csCatId="mainScheme" phldr="1"/>
      <dgm:spPr/>
      <dgm:t>
        <a:bodyPr/>
        <a:lstStyle/>
        <a:p>
          <a:endParaRPr lang="en-US"/>
        </a:p>
      </dgm:t>
    </dgm:pt>
    <dgm:pt modelId="{A53E1CD3-1A22-4D50-AE89-52E47446BB86}" type="pres">
      <dgm:prSet presAssocID="{0773DD74-EB69-4A52-B46C-CEC2A3F862D6}" presName="CompostProcess" presStyleCnt="0">
        <dgm:presLayoutVars>
          <dgm:dir/>
          <dgm:resizeHandles val="exact"/>
        </dgm:presLayoutVars>
      </dgm:prSet>
      <dgm:spPr/>
    </dgm:pt>
    <dgm:pt modelId="{82A91632-F55C-44AF-A299-FDBA6B73C2F5}" type="pres">
      <dgm:prSet presAssocID="{0773DD74-EB69-4A52-B46C-CEC2A3F862D6}" presName="arrow" presStyleLbl="bgShp" presStyleIdx="0" presStyleCnt="1" custScaleX="113852" custLinFactNeighborX="0" custLinFactNeighborY="410">
        <dgm:style>
          <a:lnRef idx="2">
            <a:schemeClr val="dk1"/>
          </a:lnRef>
          <a:fillRef idx="1">
            <a:schemeClr val="lt1"/>
          </a:fillRef>
          <a:effectRef idx="0">
            <a:schemeClr val="dk1"/>
          </a:effectRef>
          <a:fontRef idx="minor">
            <a:schemeClr val="dk1"/>
          </a:fontRef>
        </dgm:style>
      </dgm:prSet>
      <dgm:spPr/>
    </dgm:pt>
    <dgm:pt modelId="{F5C5B889-BB6E-4B0B-AE87-F47A0A2B5594}" type="pres">
      <dgm:prSet presAssocID="{0773DD74-EB69-4A52-B46C-CEC2A3F862D6}" presName="linearProcess" presStyleCnt="0"/>
      <dgm:spPr/>
    </dgm:pt>
  </dgm:ptLst>
  <dgm:cxnLst>
    <dgm:cxn modelId="{8C700CEB-508A-4641-AECD-6AC46B6C4C99}" type="presOf" srcId="{0773DD74-EB69-4A52-B46C-CEC2A3F862D6}" destId="{A53E1CD3-1A22-4D50-AE89-52E47446BB86}" srcOrd="0" destOrd="0" presId="urn:microsoft.com/office/officeart/2005/8/layout/hProcess9"/>
    <dgm:cxn modelId="{B3568622-2B04-4484-9392-0A302F96F226}" type="presParOf" srcId="{A53E1CD3-1A22-4D50-AE89-52E47446BB86}" destId="{82A91632-F55C-44AF-A299-FDBA6B73C2F5}" srcOrd="0" destOrd="0" presId="urn:microsoft.com/office/officeart/2005/8/layout/hProcess9"/>
    <dgm:cxn modelId="{3FAECD65-4206-4CBD-9003-5DE53B645E85}" type="presParOf" srcId="{A53E1CD3-1A22-4D50-AE89-52E47446BB86}" destId="{F5C5B889-BB6E-4B0B-AE87-F47A0A2B5594}" srcOrd="1" destOrd="0" presId="urn:microsoft.com/office/officeart/2005/8/layout/hProcess9"/>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73DD74-EB69-4A52-B46C-CEC2A3F862D6}" type="doc">
      <dgm:prSet loTypeId="urn:microsoft.com/office/officeart/2005/8/layout/hProcess9" loCatId="process" qsTypeId="urn:microsoft.com/office/officeart/2005/8/quickstyle/3d1" qsCatId="3D" csTypeId="urn:microsoft.com/office/officeart/2005/8/colors/accent0_3" csCatId="mainScheme" phldr="1"/>
      <dgm:spPr/>
      <dgm:t>
        <a:bodyPr/>
        <a:lstStyle/>
        <a:p>
          <a:endParaRPr lang="en-US"/>
        </a:p>
      </dgm:t>
    </dgm:pt>
    <dgm:pt modelId="{A53E1CD3-1A22-4D50-AE89-52E47446BB86}" type="pres">
      <dgm:prSet presAssocID="{0773DD74-EB69-4A52-B46C-CEC2A3F862D6}" presName="CompostProcess" presStyleCnt="0">
        <dgm:presLayoutVars>
          <dgm:dir/>
          <dgm:resizeHandles val="exact"/>
        </dgm:presLayoutVars>
      </dgm:prSet>
      <dgm:spPr/>
    </dgm:pt>
    <dgm:pt modelId="{82A91632-F55C-44AF-A299-FDBA6B73C2F5}" type="pres">
      <dgm:prSet presAssocID="{0773DD74-EB69-4A52-B46C-CEC2A3F862D6}" presName="arrow" presStyleLbl="bgShp" presStyleIdx="0" presStyleCnt="1" custScaleX="113852" custLinFactNeighborX="0" custLinFactNeighborY="410">
        <dgm:style>
          <a:lnRef idx="2">
            <a:schemeClr val="dk1"/>
          </a:lnRef>
          <a:fillRef idx="1">
            <a:schemeClr val="lt1"/>
          </a:fillRef>
          <a:effectRef idx="0">
            <a:schemeClr val="dk1"/>
          </a:effectRef>
          <a:fontRef idx="minor">
            <a:schemeClr val="dk1"/>
          </a:fontRef>
        </dgm:style>
      </dgm:prSet>
      <dgm:spPr/>
    </dgm:pt>
    <dgm:pt modelId="{F5C5B889-BB6E-4B0B-AE87-F47A0A2B5594}" type="pres">
      <dgm:prSet presAssocID="{0773DD74-EB69-4A52-B46C-CEC2A3F862D6}" presName="linearProcess" presStyleCnt="0"/>
      <dgm:spPr/>
    </dgm:pt>
  </dgm:ptLst>
  <dgm:cxnLst>
    <dgm:cxn modelId="{8C700CEB-508A-4641-AECD-6AC46B6C4C99}" type="presOf" srcId="{0773DD74-EB69-4A52-B46C-CEC2A3F862D6}" destId="{A53E1CD3-1A22-4D50-AE89-52E47446BB86}" srcOrd="0" destOrd="0" presId="urn:microsoft.com/office/officeart/2005/8/layout/hProcess9"/>
    <dgm:cxn modelId="{B3568622-2B04-4484-9392-0A302F96F226}" type="presParOf" srcId="{A53E1CD3-1A22-4D50-AE89-52E47446BB86}" destId="{82A91632-F55C-44AF-A299-FDBA6B73C2F5}" srcOrd="0" destOrd="0" presId="urn:microsoft.com/office/officeart/2005/8/layout/hProcess9"/>
    <dgm:cxn modelId="{3FAECD65-4206-4CBD-9003-5DE53B645E85}" type="presParOf" srcId="{A53E1CD3-1A22-4D50-AE89-52E47446BB86}" destId="{F5C5B889-BB6E-4B0B-AE87-F47A0A2B5594}" srcOrd="1" destOrd="0" presId="urn:microsoft.com/office/officeart/2005/8/layout/hProcess9"/>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73DD74-EB69-4A52-B46C-CEC2A3F862D6}" type="doc">
      <dgm:prSet loTypeId="urn:microsoft.com/office/officeart/2005/8/layout/hProcess9" loCatId="process" qsTypeId="urn:microsoft.com/office/officeart/2005/8/quickstyle/3d1" qsCatId="3D" csTypeId="urn:microsoft.com/office/officeart/2005/8/colors/accent0_3" csCatId="mainScheme" phldr="1"/>
      <dgm:spPr/>
      <dgm:t>
        <a:bodyPr/>
        <a:lstStyle/>
        <a:p>
          <a:endParaRPr lang="en-US"/>
        </a:p>
      </dgm:t>
    </dgm:pt>
    <dgm:pt modelId="{A53E1CD3-1A22-4D50-AE89-52E47446BB86}" type="pres">
      <dgm:prSet presAssocID="{0773DD74-EB69-4A52-B46C-CEC2A3F862D6}" presName="CompostProcess" presStyleCnt="0">
        <dgm:presLayoutVars>
          <dgm:dir/>
          <dgm:resizeHandles val="exact"/>
        </dgm:presLayoutVars>
      </dgm:prSet>
      <dgm:spPr/>
    </dgm:pt>
    <dgm:pt modelId="{82A91632-F55C-44AF-A299-FDBA6B73C2F5}" type="pres">
      <dgm:prSet presAssocID="{0773DD74-EB69-4A52-B46C-CEC2A3F862D6}" presName="arrow" presStyleLbl="bgShp" presStyleIdx="0" presStyleCnt="1" custScaleX="113852" custLinFactNeighborX="0" custLinFactNeighborY="410">
        <dgm:style>
          <a:lnRef idx="2">
            <a:schemeClr val="dk1"/>
          </a:lnRef>
          <a:fillRef idx="1">
            <a:schemeClr val="lt1"/>
          </a:fillRef>
          <a:effectRef idx="0">
            <a:schemeClr val="dk1"/>
          </a:effectRef>
          <a:fontRef idx="minor">
            <a:schemeClr val="dk1"/>
          </a:fontRef>
        </dgm:style>
      </dgm:prSet>
      <dgm:spPr/>
    </dgm:pt>
    <dgm:pt modelId="{F5C5B889-BB6E-4B0B-AE87-F47A0A2B5594}" type="pres">
      <dgm:prSet presAssocID="{0773DD74-EB69-4A52-B46C-CEC2A3F862D6}" presName="linearProcess" presStyleCnt="0"/>
      <dgm:spPr/>
    </dgm:pt>
  </dgm:ptLst>
  <dgm:cxnLst>
    <dgm:cxn modelId="{8C700CEB-508A-4641-AECD-6AC46B6C4C99}" type="presOf" srcId="{0773DD74-EB69-4A52-B46C-CEC2A3F862D6}" destId="{A53E1CD3-1A22-4D50-AE89-52E47446BB86}" srcOrd="0" destOrd="0" presId="urn:microsoft.com/office/officeart/2005/8/layout/hProcess9"/>
    <dgm:cxn modelId="{B3568622-2B04-4484-9392-0A302F96F226}" type="presParOf" srcId="{A53E1CD3-1A22-4D50-AE89-52E47446BB86}" destId="{82A91632-F55C-44AF-A299-FDBA6B73C2F5}" srcOrd="0" destOrd="0" presId="urn:microsoft.com/office/officeart/2005/8/layout/hProcess9"/>
    <dgm:cxn modelId="{3FAECD65-4206-4CBD-9003-5DE53B645E85}" type="presParOf" srcId="{A53E1CD3-1A22-4D50-AE89-52E47446BB86}" destId="{F5C5B889-BB6E-4B0B-AE87-F47A0A2B5594}" srcOrd="1" destOrd="0" presId="urn:microsoft.com/office/officeart/2005/8/layout/hProcess9"/>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91632-F55C-44AF-A299-FDBA6B73C2F5}">
      <dsp:nvSpPr>
        <dsp:cNvPr id="0" name=""/>
        <dsp:cNvSpPr/>
      </dsp:nvSpPr>
      <dsp:spPr>
        <a:xfrm>
          <a:off x="144015" y="0"/>
          <a:ext cx="8640960" cy="4392488"/>
        </a:xfrm>
        <a:prstGeom prst="rightArrow">
          <a:avLst/>
        </a:prstGeom>
        <a:solidFill>
          <a:schemeClr val="lt1"/>
        </a:solidFill>
        <a:ln w="25400" cap="flat" cmpd="sng" algn="ctr">
          <a:solidFill>
            <a:schemeClr val="dk1"/>
          </a:solidFill>
          <a:prstDash val="solid"/>
        </a:ln>
        <a:effectLst/>
        <a:scene3d>
          <a:camera prst="orthographicFront"/>
          <a:lightRig rig="flat" dir="t"/>
        </a:scene3d>
        <a:sp3d z="-190500" extrusionH="12700"/>
      </dsp:spPr>
      <dsp:style>
        <a:lnRef idx="2">
          <a:schemeClr val="dk1"/>
        </a:lnRef>
        <a:fillRef idx="1">
          <a:schemeClr val="lt1"/>
        </a:fillRef>
        <a:effectRef idx="0">
          <a:schemeClr val="dk1"/>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91632-F55C-44AF-A299-FDBA6B73C2F5}">
      <dsp:nvSpPr>
        <dsp:cNvPr id="0" name=""/>
        <dsp:cNvSpPr/>
      </dsp:nvSpPr>
      <dsp:spPr>
        <a:xfrm>
          <a:off x="144015" y="0"/>
          <a:ext cx="8640960" cy="3648491"/>
        </a:xfrm>
        <a:prstGeom prst="rightArrow">
          <a:avLst/>
        </a:prstGeom>
        <a:solidFill>
          <a:schemeClr val="lt1"/>
        </a:solidFill>
        <a:ln w="25400" cap="flat" cmpd="sng" algn="ctr">
          <a:solidFill>
            <a:schemeClr val="dk1"/>
          </a:solidFill>
          <a:prstDash val="solid"/>
        </a:ln>
        <a:effectLst/>
        <a:scene3d>
          <a:camera prst="orthographicFront"/>
          <a:lightRig rig="flat" dir="t"/>
        </a:scene3d>
        <a:sp3d z="-190500" extrusionH="12700"/>
      </dsp:spPr>
      <dsp:style>
        <a:lnRef idx="2">
          <a:schemeClr val="dk1"/>
        </a:lnRef>
        <a:fillRef idx="1">
          <a:schemeClr val="lt1"/>
        </a:fillRef>
        <a:effectRef idx="0">
          <a:schemeClr val="dk1"/>
        </a:effectRef>
        <a:fontRef idx="minor">
          <a:schemeClr val="dk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91632-F55C-44AF-A299-FDBA6B73C2F5}">
      <dsp:nvSpPr>
        <dsp:cNvPr id="0" name=""/>
        <dsp:cNvSpPr/>
      </dsp:nvSpPr>
      <dsp:spPr>
        <a:xfrm>
          <a:off x="144015" y="0"/>
          <a:ext cx="8640960" cy="3648491"/>
        </a:xfrm>
        <a:prstGeom prst="rightArrow">
          <a:avLst/>
        </a:prstGeom>
        <a:solidFill>
          <a:schemeClr val="lt1"/>
        </a:solidFill>
        <a:ln w="25400" cap="flat" cmpd="sng" algn="ctr">
          <a:solidFill>
            <a:schemeClr val="dk1"/>
          </a:solidFill>
          <a:prstDash val="solid"/>
        </a:ln>
        <a:effectLst/>
        <a:scene3d>
          <a:camera prst="orthographicFront"/>
          <a:lightRig rig="flat" dir="t"/>
        </a:scene3d>
        <a:sp3d z="-190500" extrusionH="12700"/>
      </dsp:spPr>
      <dsp:style>
        <a:lnRef idx="2">
          <a:schemeClr val="dk1"/>
        </a:lnRef>
        <a:fillRef idx="1">
          <a:schemeClr val="lt1"/>
        </a:fillRef>
        <a:effectRef idx="0">
          <a:schemeClr val="dk1"/>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008D8B-02EE-45A8-A7BA-086E599E9DF8}" type="datetimeFigureOut">
              <a:rPr lang="en-CA" smtClean="0"/>
              <a:pPr/>
              <a:t>2022-08-08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953866-9B94-4813-A266-8BDCB16D9C71}" type="slidenum">
              <a:rPr lang="en-CA" smtClean="0"/>
              <a:pPr/>
              <a:t>‹#›</a:t>
            </a:fld>
            <a:endParaRPr lang="en-CA"/>
          </a:p>
        </p:txBody>
      </p:sp>
    </p:spTree>
    <p:extLst>
      <p:ext uri="{BB962C8B-B14F-4D97-AF65-F5344CB8AC3E}">
        <p14:creationId xmlns:p14="http://schemas.microsoft.com/office/powerpoint/2010/main" val="2929498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37"/>
                </a:solidFill>
                <a:latin typeface="ArialMT"/>
              </a:rPr>
              <a:t>Did the French Revolution truly reflect “enlightened” ideals or were they simply used</a:t>
            </a:r>
          </a:p>
          <a:p>
            <a:pPr algn="l"/>
            <a:r>
              <a:rPr lang="en-US" sz="1800" b="0" i="0" u="none" strike="noStrike" baseline="0" dirty="0">
                <a:solidFill>
                  <a:srgbClr val="000037"/>
                </a:solidFill>
                <a:latin typeface="ArialMT"/>
              </a:rPr>
              <a:t>by the leaders of the movement to gain further power?</a:t>
            </a:r>
            <a:endParaRPr lang="en-CA" dirty="0"/>
          </a:p>
        </p:txBody>
      </p:sp>
      <p:sp>
        <p:nvSpPr>
          <p:cNvPr id="4" name="Slide Number Placeholder 3"/>
          <p:cNvSpPr>
            <a:spLocks noGrp="1"/>
          </p:cNvSpPr>
          <p:nvPr>
            <p:ph type="sldNum" sz="quarter" idx="10"/>
          </p:nvPr>
        </p:nvSpPr>
        <p:spPr/>
        <p:txBody>
          <a:bodyPr/>
          <a:lstStyle/>
          <a:p>
            <a:fld id="{57953866-9B94-4813-A266-8BDCB16D9C71}" type="slidenum">
              <a:rPr lang="en-CA" smtClean="0"/>
              <a:pPr/>
              <a:t>1</a:t>
            </a:fld>
            <a:endParaRPr lang="en-CA"/>
          </a:p>
        </p:txBody>
      </p:sp>
    </p:spTree>
    <p:extLst>
      <p:ext uri="{BB962C8B-B14F-4D97-AF65-F5344CB8AC3E}">
        <p14:creationId xmlns:p14="http://schemas.microsoft.com/office/powerpoint/2010/main" val="128161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The rise of Napoleon is often seen as the end of the Revolution and the beginning of the Napoleonic Era. </a:t>
            </a:r>
          </a:p>
        </p:txBody>
      </p:sp>
      <p:sp>
        <p:nvSpPr>
          <p:cNvPr id="4" name="Slide Number Placeholder 3"/>
          <p:cNvSpPr>
            <a:spLocks noGrp="1"/>
          </p:cNvSpPr>
          <p:nvPr>
            <p:ph type="sldNum" sz="quarter" idx="5"/>
          </p:nvPr>
        </p:nvSpPr>
        <p:spPr/>
        <p:txBody>
          <a:bodyPr/>
          <a:lstStyle/>
          <a:p>
            <a:fld id="{57953866-9B94-4813-A266-8BDCB16D9C71}" type="slidenum">
              <a:rPr lang="en-CA" smtClean="0"/>
              <a:pPr/>
              <a:t>14</a:t>
            </a:fld>
            <a:endParaRPr lang="en-CA"/>
          </a:p>
        </p:txBody>
      </p:sp>
    </p:spTree>
    <p:extLst>
      <p:ext uri="{BB962C8B-B14F-4D97-AF65-F5344CB8AC3E}">
        <p14:creationId xmlns:p14="http://schemas.microsoft.com/office/powerpoint/2010/main" val="2427464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The votes from the 3</a:t>
            </a:r>
            <a:r>
              <a:rPr lang="en-CA" baseline="30000" dirty="0"/>
              <a:t>rd</a:t>
            </a:r>
            <a:r>
              <a:rPr lang="en-CA" dirty="0"/>
              <a:t> Estate never mattered. The re-calling of the Estates General was purely symbolic by Louis XIV.  It only served to further anger the 3</a:t>
            </a:r>
            <a:r>
              <a:rPr lang="en-CA" baseline="30000" dirty="0"/>
              <a:t>rd</a:t>
            </a:r>
            <a:r>
              <a:rPr lang="en-CA" dirty="0"/>
              <a:t> Estate. </a:t>
            </a:r>
          </a:p>
          <a:p>
            <a:pPr marL="171450" indent="-171450">
              <a:buFontTx/>
              <a:buChar char="-"/>
            </a:pPr>
            <a:r>
              <a:rPr lang="en-CA" dirty="0"/>
              <a:t>Members of the National Assembly declared they will not disband until the King met their demands. This became known as the “The Tennis Court Oath.” </a:t>
            </a:r>
          </a:p>
        </p:txBody>
      </p:sp>
      <p:sp>
        <p:nvSpPr>
          <p:cNvPr id="4" name="Slide Number Placeholder 3"/>
          <p:cNvSpPr>
            <a:spLocks noGrp="1"/>
          </p:cNvSpPr>
          <p:nvPr>
            <p:ph type="sldNum" sz="quarter" idx="5"/>
          </p:nvPr>
        </p:nvSpPr>
        <p:spPr/>
        <p:txBody>
          <a:bodyPr/>
          <a:lstStyle/>
          <a:p>
            <a:fld id="{57953866-9B94-4813-A266-8BDCB16D9C71}" type="slidenum">
              <a:rPr lang="en-CA" smtClean="0"/>
              <a:pPr/>
              <a:t>15</a:t>
            </a:fld>
            <a:endParaRPr lang="en-CA"/>
          </a:p>
        </p:txBody>
      </p:sp>
    </p:spTree>
    <p:extLst>
      <p:ext uri="{BB962C8B-B14F-4D97-AF65-F5344CB8AC3E}">
        <p14:creationId xmlns:p14="http://schemas.microsoft.com/office/powerpoint/2010/main" val="1232533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A constitutional monarch has his/her powers limited by what is prescribed in the constitution. </a:t>
            </a:r>
          </a:p>
          <a:p>
            <a:pPr marL="171450" indent="-171450">
              <a:buFontTx/>
              <a:buChar char="-"/>
            </a:pPr>
            <a:r>
              <a:rPr lang="en-CA" dirty="0"/>
              <a:t>In is interesting to note that at this time, Jews were be granted citizenship, and slavery abolished. It would later be brought back under Napoleon. </a:t>
            </a:r>
          </a:p>
        </p:txBody>
      </p:sp>
      <p:sp>
        <p:nvSpPr>
          <p:cNvPr id="4" name="Slide Number Placeholder 3"/>
          <p:cNvSpPr>
            <a:spLocks noGrp="1"/>
          </p:cNvSpPr>
          <p:nvPr>
            <p:ph type="sldNum" sz="quarter" idx="5"/>
          </p:nvPr>
        </p:nvSpPr>
        <p:spPr/>
        <p:txBody>
          <a:bodyPr/>
          <a:lstStyle/>
          <a:p>
            <a:fld id="{57953866-9B94-4813-A266-8BDCB16D9C71}" type="slidenum">
              <a:rPr lang="en-CA" smtClean="0"/>
              <a:pPr/>
              <a:t>16</a:t>
            </a:fld>
            <a:endParaRPr lang="en-CA"/>
          </a:p>
        </p:txBody>
      </p:sp>
    </p:spTree>
    <p:extLst>
      <p:ext uri="{BB962C8B-B14F-4D97-AF65-F5344CB8AC3E}">
        <p14:creationId xmlns:p14="http://schemas.microsoft.com/office/powerpoint/2010/main" val="271108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A third group, the constitutional monarchs, were losing power. </a:t>
            </a:r>
          </a:p>
          <a:p>
            <a:pPr marL="171450" indent="-171450">
              <a:buFontTx/>
              <a:buChar char="-"/>
            </a:pPr>
            <a:r>
              <a:rPr lang="en-CA" dirty="0"/>
              <a:t>The Girondins saw the Revolution as universal. As something that should spread to other countries.  They were not as radical as the Jacobins. </a:t>
            </a:r>
          </a:p>
          <a:p>
            <a:pPr marL="171450" indent="-171450">
              <a:buFontTx/>
              <a:buChar char="-"/>
            </a:pPr>
            <a:r>
              <a:rPr lang="en-CA" dirty="0"/>
              <a:t>The Jacobins were the radicals led by Robespierre. They felt this was only the start of the revolution and further violence was needed to bring about more change.  </a:t>
            </a:r>
          </a:p>
          <a:p>
            <a:pPr marL="171450" indent="-171450">
              <a:buFontTx/>
              <a:buChar char="-"/>
            </a:pPr>
            <a:r>
              <a:rPr lang="en-CA" dirty="0"/>
              <a:t>Louis and Marie were transported to Paris to be overseen more closely. </a:t>
            </a:r>
          </a:p>
        </p:txBody>
      </p:sp>
      <p:sp>
        <p:nvSpPr>
          <p:cNvPr id="4" name="Slide Number Placeholder 3"/>
          <p:cNvSpPr>
            <a:spLocks noGrp="1"/>
          </p:cNvSpPr>
          <p:nvPr>
            <p:ph type="sldNum" sz="quarter" idx="5"/>
          </p:nvPr>
        </p:nvSpPr>
        <p:spPr/>
        <p:txBody>
          <a:bodyPr/>
          <a:lstStyle/>
          <a:p>
            <a:fld id="{57953866-9B94-4813-A266-8BDCB16D9C71}" type="slidenum">
              <a:rPr lang="en-CA" smtClean="0"/>
              <a:pPr/>
              <a:t>17</a:t>
            </a:fld>
            <a:endParaRPr lang="en-CA"/>
          </a:p>
        </p:txBody>
      </p:sp>
    </p:spTree>
    <p:extLst>
      <p:ext uri="{BB962C8B-B14F-4D97-AF65-F5344CB8AC3E}">
        <p14:creationId xmlns:p14="http://schemas.microsoft.com/office/powerpoint/2010/main" val="2512044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A group of people known as the “sans-culottes” (without breeches) led the way on the streets. </a:t>
            </a:r>
          </a:p>
          <a:p>
            <a:pPr marL="171450" indent="-171450">
              <a:buFontTx/>
              <a:buChar char="-"/>
            </a:pPr>
            <a:r>
              <a:rPr lang="en-CA" dirty="0"/>
              <a:t>Louis was executed on January 21, 1793. </a:t>
            </a:r>
          </a:p>
          <a:p>
            <a:pPr marL="171450" indent="-171450">
              <a:buFontTx/>
              <a:buChar char="-"/>
            </a:pPr>
            <a:r>
              <a:rPr lang="en-CA" dirty="0"/>
              <a:t>The leader of the Jacobins was Maximilian Robespierre. </a:t>
            </a:r>
          </a:p>
          <a:p>
            <a:pPr marL="171450" indent="-171450">
              <a:buFontTx/>
              <a:buChar char="-"/>
            </a:pPr>
            <a:r>
              <a:rPr lang="en-CA" dirty="0"/>
              <a:t>A new constitution would also be developed in 1792. </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57953866-9B94-4813-A266-8BDCB16D9C71}" type="slidenum">
              <a:rPr lang="en-CA" smtClean="0"/>
              <a:pPr/>
              <a:t>18</a:t>
            </a:fld>
            <a:endParaRPr lang="en-CA"/>
          </a:p>
        </p:txBody>
      </p:sp>
    </p:spTree>
    <p:extLst>
      <p:ext uri="{BB962C8B-B14F-4D97-AF65-F5344CB8AC3E}">
        <p14:creationId xmlns:p14="http://schemas.microsoft.com/office/powerpoint/2010/main" val="689989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57953866-9B94-4813-A266-8BDCB16D9C71}" type="slidenum">
              <a:rPr lang="en-CA" smtClean="0"/>
              <a:pPr/>
              <a:t>19</a:t>
            </a:fld>
            <a:endParaRPr lang="en-CA"/>
          </a:p>
        </p:txBody>
      </p:sp>
    </p:spTree>
    <p:extLst>
      <p:ext uri="{BB962C8B-B14F-4D97-AF65-F5344CB8AC3E}">
        <p14:creationId xmlns:p14="http://schemas.microsoft.com/office/powerpoint/2010/main" val="100447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Napoleon continues his ascent during this time. He was very successfully militarily against foreign countries, and was called upon by the Directory to suppress uprising within France itself. </a:t>
            </a:r>
          </a:p>
        </p:txBody>
      </p:sp>
      <p:sp>
        <p:nvSpPr>
          <p:cNvPr id="4" name="Slide Number Placeholder 3"/>
          <p:cNvSpPr>
            <a:spLocks noGrp="1"/>
          </p:cNvSpPr>
          <p:nvPr>
            <p:ph type="sldNum" sz="quarter" idx="5"/>
          </p:nvPr>
        </p:nvSpPr>
        <p:spPr/>
        <p:txBody>
          <a:bodyPr/>
          <a:lstStyle/>
          <a:p>
            <a:fld id="{57953866-9B94-4813-A266-8BDCB16D9C71}" type="slidenum">
              <a:rPr lang="en-CA" smtClean="0"/>
              <a:pPr/>
              <a:t>20</a:t>
            </a:fld>
            <a:endParaRPr lang="en-CA"/>
          </a:p>
        </p:txBody>
      </p:sp>
    </p:spTree>
    <p:extLst>
      <p:ext uri="{BB962C8B-B14F-4D97-AF65-F5344CB8AC3E}">
        <p14:creationId xmlns:p14="http://schemas.microsoft.com/office/powerpoint/2010/main" val="152102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Throughout this time, war with neighbouring countries continued.  </a:t>
            </a:r>
          </a:p>
          <a:p>
            <a:r>
              <a:rPr lang="en-CA" dirty="0"/>
              <a:t>- Foreign monarchs feared that revolution would also take root in their own countries, thus overthrowing monarchs across Europe and creating anarchy. </a:t>
            </a:r>
          </a:p>
          <a:p>
            <a:pPr marL="171450" indent="-171450">
              <a:buFontTx/>
              <a:buChar char="-"/>
            </a:pPr>
            <a:r>
              <a:rPr lang="en-CA" dirty="0"/>
              <a:t>France experienced continual war with neighbour countries during the Revolution and beyond under the rule of Napoleon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Did it truly transform France and the West, or was it merely an act of revenge against absolutism that culminated in a violent transition to totalitarianism?</a:t>
            </a:r>
          </a:p>
          <a:p>
            <a:pPr marL="171450" indent="-171450">
              <a:buFontTx/>
              <a:buChar char="-"/>
            </a:pPr>
            <a:endParaRPr lang="en-CA" dirty="0"/>
          </a:p>
          <a:p>
            <a:endParaRPr lang="en-CA" dirty="0"/>
          </a:p>
        </p:txBody>
      </p:sp>
      <p:sp>
        <p:nvSpPr>
          <p:cNvPr id="4" name="Slide Number Placeholder 3"/>
          <p:cNvSpPr>
            <a:spLocks noGrp="1"/>
          </p:cNvSpPr>
          <p:nvPr>
            <p:ph type="sldNum" sz="quarter" idx="5"/>
          </p:nvPr>
        </p:nvSpPr>
        <p:spPr/>
        <p:txBody>
          <a:bodyPr/>
          <a:lstStyle/>
          <a:p>
            <a:fld id="{57953866-9B94-4813-A266-8BDCB16D9C71}" type="slidenum">
              <a:rPr lang="en-CA" smtClean="0"/>
              <a:pPr/>
              <a:t>22</a:t>
            </a:fld>
            <a:endParaRPr lang="en-CA"/>
          </a:p>
        </p:txBody>
      </p:sp>
    </p:spTree>
    <p:extLst>
      <p:ext uri="{BB962C8B-B14F-4D97-AF65-F5344CB8AC3E}">
        <p14:creationId xmlns:p14="http://schemas.microsoft.com/office/powerpoint/2010/main" val="3722098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Most often, the French Revolution is viewed as ending with the ascent of Napoleon. </a:t>
            </a:r>
          </a:p>
        </p:txBody>
      </p:sp>
      <p:sp>
        <p:nvSpPr>
          <p:cNvPr id="4" name="Slide Number Placeholder 3"/>
          <p:cNvSpPr>
            <a:spLocks noGrp="1"/>
          </p:cNvSpPr>
          <p:nvPr>
            <p:ph type="sldNum" sz="quarter" idx="5"/>
          </p:nvPr>
        </p:nvSpPr>
        <p:spPr/>
        <p:txBody>
          <a:bodyPr/>
          <a:lstStyle/>
          <a:p>
            <a:fld id="{57953866-9B94-4813-A266-8BDCB16D9C71}" type="slidenum">
              <a:rPr lang="en-CA" smtClean="0"/>
              <a:pPr/>
              <a:t>5</a:t>
            </a:fld>
            <a:endParaRPr lang="en-CA"/>
          </a:p>
        </p:txBody>
      </p:sp>
    </p:spTree>
    <p:extLst>
      <p:ext uri="{BB962C8B-B14F-4D97-AF65-F5344CB8AC3E}">
        <p14:creationId xmlns:p14="http://schemas.microsoft.com/office/powerpoint/2010/main" val="83983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The traditional divisions of classes with the monarch at the top is known as the “Ancient Regime” (</a:t>
            </a:r>
            <a:r>
              <a:rPr lang="en-CA" dirty="0" err="1"/>
              <a:t>ancien</a:t>
            </a:r>
            <a:r>
              <a:rPr lang="en-CA" dirty="0"/>
              <a:t> regime). Those at the top had privileges. </a:t>
            </a:r>
          </a:p>
          <a:p>
            <a:pPr marL="171450" indent="-171450">
              <a:buFontTx/>
              <a:buChar char="-"/>
            </a:pPr>
            <a:r>
              <a:rPr lang="en-CA" dirty="0"/>
              <a:t>Lawyers, doctors, shop owners, skilled and unskilled workers all made up the 3</a:t>
            </a:r>
            <a:r>
              <a:rPr lang="en-CA" baseline="30000" dirty="0"/>
              <a:t>rd</a:t>
            </a:r>
            <a:r>
              <a:rPr lang="en-CA" dirty="0"/>
              <a:t> Estate, included peasants. </a:t>
            </a:r>
          </a:p>
          <a:p>
            <a:pPr marL="171450" indent="-171450">
              <a:buFontTx/>
              <a:buChar char="-"/>
            </a:pPr>
            <a:r>
              <a:rPr lang="en-CA" b="0" i="0" dirty="0">
                <a:solidFill>
                  <a:srgbClr val="0A0A0A"/>
                </a:solidFill>
                <a:effectLst/>
                <a:latin typeface="Alegreya"/>
              </a:rPr>
              <a:t>Bourgeois - those who lived in urban areas and had wealth.  Often seen as the upper middle class.  This term would change meaning overtime (</a:t>
            </a:r>
            <a:r>
              <a:rPr lang="en-CA" b="0" i="0" dirty="0" err="1">
                <a:solidFill>
                  <a:srgbClr val="0A0A0A"/>
                </a:solidFill>
                <a:effectLst/>
                <a:latin typeface="Alegreya"/>
              </a:rPr>
              <a:t>eg.</a:t>
            </a:r>
            <a:r>
              <a:rPr lang="en-CA" b="0" i="0" dirty="0">
                <a:solidFill>
                  <a:srgbClr val="0A0A0A"/>
                </a:solidFill>
                <a:effectLst/>
                <a:latin typeface="Alegreya"/>
              </a:rPr>
              <a:t> Marx). </a:t>
            </a:r>
            <a:endParaRPr lang="en-CA" dirty="0"/>
          </a:p>
        </p:txBody>
      </p:sp>
      <p:sp>
        <p:nvSpPr>
          <p:cNvPr id="4" name="Slide Number Placeholder 3"/>
          <p:cNvSpPr>
            <a:spLocks noGrp="1"/>
          </p:cNvSpPr>
          <p:nvPr>
            <p:ph type="sldNum" sz="quarter" idx="5"/>
          </p:nvPr>
        </p:nvSpPr>
        <p:spPr/>
        <p:txBody>
          <a:bodyPr/>
          <a:lstStyle/>
          <a:p>
            <a:fld id="{57953866-9B94-4813-A266-8BDCB16D9C71}" type="slidenum">
              <a:rPr lang="en-CA" smtClean="0"/>
              <a:pPr/>
              <a:t>7</a:t>
            </a:fld>
            <a:endParaRPr lang="en-CA"/>
          </a:p>
        </p:txBody>
      </p:sp>
    </p:spTree>
    <p:extLst>
      <p:ext uri="{BB962C8B-B14F-4D97-AF65-F5344CB8AC3E}">
        <p14:creationId xmlns:p14="http://schemas.microsoft.com/office/powerpoint/2010/main" val="2448131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7953866-9B94-4813-A266-8BDCB16D9C71}" type="slidenum">
              <a:rPr lang="en-CA" smtClean="0"/>
              <a:pPr/>
              <a:t>8</a:t>
            </a:fld>
            <a:endParaRPr lang="en-CA"/>
          </a:p>
        </p:txBody>
      </p:sp>
    </p:spTree>
    <p:extLst>
      <p:ext uri="{BB962C8B-B14F-4D97-AF65-F5344CB8AC3E}">
        <p14:creationId xmlns:p14="http://schemas.microsoft.com/office/powerpoint/2010/main" val="1783947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These three were a part of a group of enlightened thinkers known as the “Philosophe.” </a:t>
            </a:r>
          </a:p>
          <a:p>
            <a:r>
              <a:rPr lang="en-CA" dirty="0"/>
              <a:t>- The ideas of the Enlightenment were often discussed in the “Salons” of Paris. A salon is a room in home for entertaining guests. Women often led the way in organizing these discussions on enlightened ideals. </a:t>
            </a:r>
          </a:p>
        </p:txBody>
      </p:sp>
      <p:sp>
        <p:nvSpPr>
          <p:cNvPr id="4" name="Slide Number Placeholder 3"/>
          <p:cNvSpPr>
            <a:spLocks noGrp="1"/>
          </p:cNvSpPr>
          <p:nvPr>
            <p:ph type="sldNum" sz="quarter" idx="5"/>
          </p:nvPr>
        </p:nvSpPr>
        <p:spPr/>
        <p:txBody>
          <a:bodyPr/>
          <a:lstStyle/>
          <a:p>
            <a:fld id="{57953866-9B94-4813-A266-8BDCB16D9C71}" type="slidenum">
              <a:rPr lang="en-CA" smtClean="0"/>
              <a:pPr/>
              <a:t>9</a:t>
            </a:fld>
            <a:endParaRPr lang="en-CA"/>
          </a:p>
        </p:txBody>
      </p:sp>
    </p:spTree>
    <p:extLst>
      <p:ext uri="{BB962C8B-B14F-4D97-AF65-F5344CB8AC3E}">
        <p14:creationId xmlns:p14="http://schemas.microsoft.com/office/powerpoint/2010/main" val="378859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The British were the arch enemy of the French. The French crown sent supplies and soldiers to aid the Americans.  Marquis de </a:t>
            </a:r>
            <a:r>
              <a:rPr lang="en-US" dirty="0"/>
              <a:t>Lafayette</a:t>
            </a:r>
            <a:r>
              <a:rPr lang="en-CA" dirty="0"/>
              <a:t> was a famous French general who served in America. </a:t>
            </a:r>
          </a:p>
        </p:txBody>
      </p:sp>
      <p:sp>
        <p:nvSpPr>
          <p:cNvPr id="4" name="Slide Number Placeholder 3"/>
          <p:cNvSpPr>
            <a:spLocks noGrp="1"/>
          </p:cNvSpPr>
          <p:nvPr>
            <p:ph type="sldNum" sz="quarter" idx="5"/>
          </p:nvPr>
        </p:nvSpPr>
        <p:spPr/>
        <p:txBody>
          <a:bodyPr/>
          <a:lstStyle/>
          <a:p>
            <a:fld id="{57953866-9B94-4813-A266-8BDCB16D9C71}" type="slidenum">
              <a:rPr lang="en-CA" smtClean="0"/>
              <a:pPr/>
              <a:t>10</a:t>
            </a:fld>
            <a:endParaRPr lang="en-CA"/>
          </a:p>
        </p:txBody>
      </p:sp>
    </p:spTree>
    <p:extLst>
      <p:ext uri="{BB962C8B-B14F-4D97-AF65-F5344CB8AC3E}">
        <p14:creationId xmlns:p14="http://schemas.microsoft.com/office/powerpoint/2010/main" val="921149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1</a:t>
            </a:r>
            <a:r>
              <a:rPr lang="en-CA" baseline="30000" dirty="0"/>
              <a:t>st</a:t>
            </a:r>
            <a:r>
              <a:rPr lang="en-CA" dirty="0"/>
              <a:t> and 2</a:t>
            </a:r>
            <a:r>
              <a:rPr lang="en-CA" baseline="30000" dirty="0"/>
              <a:t>nd</a:t>
            </a:r>
            <a:r>
              <a:rPr lang="en-CA" dirty="0"/>
              <a:t> estates made up 2/3 of the Estates General (the French Parliament) and always outvoted the 3</a:t>
            </a:r>
            <a:r>
              <a:rPr lang="en-CA" baseline="30000" dirty="0"/>
              <a:t>rd</a:t>
            </a:r>
            <a:r>
              <a:rPr lang="en-CA" dirty="0"/>
              <a:t> estate. </a:t>
            </a:r>
          </a:p>
        </p:txBody>
      </p:sp>
      <p:sp>
        <p:nvSpPr>
          <p:cNvPr id="4" name="Slide Number Placeholder 3"/>
          <p:cNvSpPr>
            <a:spLocks noGrp="1"/>
          </p:cNvSpPr>
          <p:nvPr>
            <p:ph type="sldNum" sz="quarter" idx="5"/>
          </p:nvPr>
        </p:nvSpPr>
        <p:spPr/>
        <p:txBody>
          <a:bodyPr/>
          <a:lstStyle/>
          <a:p>
            <a:fld id="{57953866-9B94-4813-A266-8BDCB16D9C71}" type="slidenum">
              <a:rPr lang="en-CA" smtClean="0"/>
              <a:pPr/>
              <a:t>11</a:t>
            </a:fld>
            <a:endParaRPr lang="en-CA"/>
          </a:p>
        </p:txBody>
      </p:sp>
    </p:spTree>
    <p:extLst>
      <p:ext uri="{BB962C8B-B14F-4D97-AF65-F5344CB8AC3E}">
        <p14:creationId xmlns:p14="http://schemas.microsoft.com/office/powerpoint/2010/main" val="1533565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Marie </a:t>
            </a:r>
            <a:r>
              <a:rPr lang="en-CA" dirty="0" err="1"/>
              <a:t>Antonette</a:t>
            </a:r>
            <a:r>
              <a:rPr lang="en-CA" dirty="0"/>
              <a:t> (“Madame Deficit”) would spend and spend at Versailles.  </a:t>
            </a:r>
            <a:r>
              <a:rPr lang="en-CA" dirty="0" err="1"/>
              <a:t>Louix</a:t>
            </a:r>
            <a:r>
              <a:rPr lang="en-CA" dirty="0"/>
              <a:t> XVI was not a horrible person, just not a strong leader, nor did he understand the plight of the average French person. </a:t>
            </a:r>
          </a:p>
        </p:txBody>
      </p:sp>
      <p:sp>
        <p:nvSpPr>
          <p:cNvPr id="4" name="Slide Number Placeholder 3"/>
          <p:cNvSpPr>
            <a:spLocks noGrp="1"/>
          </p:cNvSpPr>
          <p:nvPr>
            <p:ph type="sldNum" sz="quarter" idx="5"/>
          </p:nvPr>
        </p:nvSpPr>
        <p:spPr/>
        <p:txBody>
          <a:bodyPr/>
          <a:lstStyle/>
          <a:p>
            <a:fld id="{57953866-9B94-4813-A266-8BDCB16D9C71}" type="slidenum">
              <a:rPr lang="en-CA" smtClean="0"/>
              <a:pPr/>
              <a:t>12</a:t>
            </a:fld>
            <a:endParaRPr lang="en-CA"/>
          </a:p>
        </p:txBody>
      </p:sp>
    </p:spTree>
    <p:extLst>
      <p:ext uri="{BB962C8B-B14F-4D97-AF65-F5344CB8AC3E}">
        <p14:creationId xmlns:p14="http://schemas.microsoft.com/office/powerpoint/2010/main" val="1475447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Peasants rioted as a result of the increasing cost of bread and lack of supply.  This would prove to be the last spark the France needed for revolution. The people had had enough and the solutions proposed by the monarchy proved ineffective. </a:t>
            </a:r>
          </a:p>
        </p:txBody>
      </p:sp>
      <p:sp>
        <p:nvSpPr>
          <p:cNvPr id="4" name="Slide Number Placeholder 3"/>
          <p:cNvSpPr>
            <a:spLocks noGrp="1"/>
          </p:cNvSpPr>
          <p:nvPr>
            <p:ph type="sldNum" sz="quarter" idx="5"/>
          </p:nvPr>
        </p:nvSpPr>
        <p:spPr/>
        <p:txBody>
          <a:bodyPr/>
          <a:lstStyle/>
          <a:p>
            <a:fld id="{57953866-9B94-4813-A266-8BDCB16D9C71}" type="slidenum">
              <a:rPr lang="en-CA" smtClean="0"/>
              <a:pPr/>
              <a:t>13</a:t>
            </a:fld>
            <a:endParaRPr lang="en-CA"/>
          </a:p>
        </p:txBody>
      </p:sp>
    </p:spTree>
    <p:extLst>
      <p:ext uri="{BB962C8B-B14F-4D97-AF65-F5344CB8AC3E}">
        <p14:creationId xmlns:p14="http://schemas.microsoft.com/office/powerpoint/2010/main" val="2355725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C0F6B251-EEB7-48B2-B2EC-C9A9FC5AE420}" type="datetime1">
              <a:rPr lang="en-CA" smtClean="0"/>
              <a:t>2022-08-08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8873A60-4C95-481F-B88D-9BEDEBD25F15}"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237DFF1-8B7D-4DAF-8F51-9894B72BCB36}" type="datetime1">
              <a:rPr lang="en-CA" smtClean="0"/>
              <a:t>2022-08-08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8873A60-4C95-481F-B88D-9BEDEBD25F15}"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E8693DCA-F252-4B56-B3EF-30353771BDE2}" type="datetime1">
              <a:rPr lang="en-CA" smtClean="0"/>
              <a:t>2022-08-08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8873A60-4C95-481F-B88D-9BEDEBD25F15}"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E7CDA686-A38A-4386-AF42-811A940FCC15}" type="datetime1">
              <a:rPr lang="en-CA" smtClean="0"/>
              <a:t>2022-08-08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8873A60-4C95-481F-B88D-9BEDEBD25F15}"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893A09-8EF6-42AA-9875-1FAA156E41C9}" type="datetime1">
              <a:rPr lang="en-CA" smtClean="0"/>
              <a:t>2022-08-08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8873A60-4C95-481F-B88D-9BEDEBD25F15}"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BAE64B4D-7B1A-43B2-AE31-954B0A5600C1}" type="datetime1">
              <a:rPr lang="en-CA" smtClean="0"/>
              <a:t>2022-08-08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8873A60-4C95-481F-B88D-9BEDEBD25F15}"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F892B102-BF9A-46B0-A639-6E5F31DB7329}" type="datetime1">
              <a:rPr lang="en-CA" smtClean="0"/>
              <a:t>2022-08-08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8873A60-4C95-481F-B88D-9BEDEBD25F15}"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B42B09A3-A384-463F-AC93-E67BFB551C87}" type="datetime1">
              <a:rPr lang="en-CA" smtClean="0"/>
              <a:t>2022-08-08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8873A60-4C95-481F-B88D-9BEDEBD25F15}"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F36A46-0817-4EF3-8665-95D817E9EA47}" type="datetime1">
              <a:rPr lang="en-CA" smtClean="0"/>
              <a:t>2022-08-08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8873A60-4C95-481F-B88D-9BEDEBD25F15}"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E6056D-7491-406B-9D37-33FFDFF2B143}" type="datetime1">
              <a:rPr lang="en-CA" smtClean="0"/>
              <a:t>2022-08-08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8873A60-4C95-481F-B88D-9BEDEBD25F15}"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CDE79F-82E8-4D45-BC73-F996FA531A7E}" type="datetime1">
              <a:rPr lang="en-CA" smtClean="0"/>
              <a:t>2022-08-08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8873A60-4C95-481F-B88D-9BEDEBD25F15}"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CCAE29D-2276-44E1-B270-FD32FE7A4C6B}"/>
              </a:ext>
            </a:extLst>
          </p:cNvPr>
          <p:cNvSpPr/>
          <p:nvPr userDrawn="1"/>
        </p:nvSpPr>
        <p:spPr>
          <a:xfrm>
            <a:off x="8666112" y="6391691"/>
            <a:ext cx="370384" cy="370384"/>
          </a:xfrm>
          <a:prstGeom prst="ellipse">
            <a:avLst/>
          </a:prstGeom>
          <a:solidFill>
            <a:srgbClr val="023052"/>
          </a:solidFill>
          <a:ln w="28575">
            <a:solidFill>
              <a:srgbClr val="FFE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Placeholder 1"/>
          <p:cNvSpPr>
            <a:spLocks noGrp="1"/>
          </p:cNvSpPr>
          <p:nvPr>
            <p:ph type="title"/>
          </p:nvPr>
        </p:nvSpPr>
        <p:spPr>
          <a:xfrm>
            <a:off x="1475656" y="274638"/>
            <a:ext cx="7211144" cy="1143000"/>
          </a:xfrm>
          <a:prstGeom prst="rect">
            <a:avLst/>
          </a:prstGeom>
          <a:solidFill>
            <a:srgbClr val="023052"/>
          </a:solidFill>
          <a:ln w="28575">
            <a:solidFill>
              <a:srgbClr val="FFE08E"/>
            </a:solidFill>
          </a:ln>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a:ln>
            <a:solidFill>
              <a:srgbClr val="FFE08E"/>
            </a:solid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CE626-4F8A-4D2D-881E-1CA02E5E54DD}" type="datetime1">
              <a:rPr lang="en-CA" smtClean="0"/>
              <a:t>2022-08-08</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30108" y="6391691"/>
            <a:ext cx="442392" cy="365125"/>
          </a:xfrm>
          <a:prstGeom prst="rect">
            <a:avLst/>
          </a:prstGeom>
        </p:spPr>
        <p:txBody>
          <a:bodyPr vert="horz" lIns="91440" tIns="45720" rIns="91440" bIns="45720" rtlCol="0" anchor="ctr"/>
          <a:lstStyle>
            <a:lvl1pPr algn="ctr">
              <a:defRPr sz="1400">
                <a:solidFill>
                  <a:srgbClr val="FFE08E"/>
                </a:solidFill>
              </a:defRPr>
            </a:lvl1pPr>
          </a:lstStyle>
          <a:p>
            <a:fld id="{68873A60-4C95-481F-B88D-9BEDEBD25F15}" type="slidenum">
              <a:rPr lang="en-CA" smtClean="0"/>
              <a:pPr/>
              <a:t>‹#›</a:t>
            </a:fld>
            <a:endParaRPr lang="en-CA" dirty="0"/>
          </a:p>
        </p:txBody>
      </p:sp>
      <p:pic>
        <p:nvPicPr>
          <p:cNvPr id="8" name="Picture 7">
            <a:extLst>
              <a:ext uri="{FF2B5EF4-FFF2-40B4-BE49-F238E27FC236}">
                <a16:creationId xmlns:a16="http://schemas.microsoft.com/office/drawing/2014/main" id="{577B68F2-F01D-4EC6-AA69-A84B99200B2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259" y="51600"/>
            <a:ext cx="1589075" cy="15890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02305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2305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2305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2305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2305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en.wikipedia.org/wiki/National_emblem_of_France" TargetMode="External"/><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hyperlink" Target="http://ocw.mit.edu/courses/history/21h-112-the-american-revolution-spring-2006/" TargetMode="External"/><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courses.lumenlearning.com/suny-hccc-worldhistory2/chapter/taxes-and-the-three-estates/" TargetMode="External"/><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loyaltybindsme.blogspot.com/2012/10/the-execution-of-marie-antoinette.html" TargetMode="External"/><Relationship Id="rId5" Type="http://schemas.openxmlformats.org/officeDocument/2006/relationships/image" Target="../media/image10.jp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10.xml"/><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commons.wikimedia.org/wiki/File:The_take_of_the_Bastille.png" TargetMode="External"/><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commons.wikimedia.org/wiki/File:Ex%C3%A9cution_de_Louis_Capet_XVI.me_du_nom,_le_21_janvier_1793.jpg" TargetMode="External"/><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en.wikipedia.org/wiki/File:Robespierre_cropped.jpg" TargetMode="External"/><Relationship Id="rId5" Type="http://schemas.openxmlformats.org/officeDocument/2006/relationships/image" Target="../media/image13.jp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media4.m4a"/><Relationship Id="rId7" Type="http://schemas.openxmlformats.org/officeDocument/2006/relationships/diagramQuickStyle" Target="../diagrams/quickStyle1.xml"/><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slideLayout" Target="../slideLayouts/slideLayout2.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5.m4a"/><Relationship Id="rId7" Type="http://schemas.openxmlformats.org/officeDocument/2006/relationships/diagramLayout" Target="../diagrams/layout2.xml"/><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notesSlide" Target="../notesSlides/notesSlide2.xml"/><Relationship Id="rId10" Type="http://schemas.microsoft.com/office/2007/relationships/diagramDrawing" Target="../diagrams/drawing2.xml"/><Relationship Id="rId4" Type="http://schemas.openxmlformats.org/officeDocument/2006/relationships/slideLayout" Target="../slideLayouts/slideLayout2.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s://commons.wikimedia.org/wiki/File:Louis_XVI,_roi_de_France(cropped).jpg" TargetMode="Externa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B01C573-2F00-40CF-817D-D830DD35F943}"/>
              </a:ext>
            </a:extLst>
          </p:cNvPr>
          <p:cNvSpPr txBox="1">
            <a:spLocks/>
          </p:cNvSpPr>
          <p:nvPr/>
        </p:nvSpPr>
        <p:spPr>
          <a:xfrm>
            <a:off x="755576" y="1916832"/>
            <a:ext cx="7632848" cy="2001793"/>
          </a:xfrm>
          <a:prstGeom prst="rect">
            <a:avLst/>
          </a:prstGeom>
          <a:solidFill>
            <a:srgbClr val="023052"/>
          </a:solidFill>
          <a:ln w="28575">
            <a:solidFill>
              <a:srgbClr val="FFE08E"/>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CA" sz="3600" u="sng" dirty="0">
                <a:latin typeface="Californian FB" panose="0207040306080B030204" pitchFamily="18" charset="0"/>
              </a:rPr>
              <a:t>Lecture Topic:</a:t>
            </a:r>
          </a:p>
          <a:p>
            <a:endParaRPr lang="en-CA" sz="1200" u="sng" dirty="0">
              <a:latin typeface="Californian FB" panose="0207040306080B030204" pitchFamily="18" charset="0"/>
            </a:endParaRPr>
          </a:p>
          <a:p>
            <a:r>
              <a:rPr lang="en-CA" sz="4800" b="1" dirty="0">
                <a:latin typeface="Californian FB" panose="0207040306080B030204" pitchFamily="18" charset="0"/>
              </a:rPr>
              <a:t>The French Revolution</a:t>
            </a:r>
          </a:p>
        </p:txBody>
      </p:sp>
      <p:sp>
        <p:nvSpPr>
          <p:cNvPr id="2" name="Title 1"/>
          <p:cNvSpPr>
            <a:spLocks noGrp="1"/>
          </p:cNvSpPr>
          <p:nvPr>
            <p:ph type="ctrTitle"/>
          </p:nvPr>
        </p:nvSpPr>
        <p:spPr>
          <a:xfrm>
            <a:off x="1187624" y="769501"/>
            <a:ext cx="7632848" cy="1291348"/>
          </a:xfrm>
          <a:solidFill>
            <a:schemeClr val="bg1"/>
          </a:solidFill>
        </p:spPr>
        <p:txBody>
          <a:bodyPr>
            <a:normAutofit/>
          </a:bodyPr>
          <a:lstStyle/>
          <a:p>
            <a:r>
              <a:rPr lang="en-CA" sz="4600" b="1" dirty="0">
                <a:solidFill>
                  <a:srgbClr val="023052"/>
                </a:solidFill>
                <a:effectLst>
                  <a:glow rad="63500">
                    <a:schemeClr val="bg1">
                      <a:lumMod val="50000"/>
                      <a:alpha val="40000"/>
                    </a:schemeClr>
                  </a:glow>
                </a:effectLst>
              </a:rPr>
              <a:t>     World History and the West</a:t>
            </a:r>
          </a:p>
        </p:txBody>
      </p:sp>
      <p:sp>
        <p:nvSpPr>
          <p:cNvPr id="4" name="Rectangle 3">
            <a:extLst>
              <a:ext uri="{FF2B5EF4-FFF2-40B4-BE49-F238E27FC236}">
                <a16:creationId xmlns:a16="http://schemas.microsoft.com/office/drawing/2014/main" id="{DC36FB58-7267-463D-802A-6D4169EDA6B0}"/>
              </a:ext>
            </a:extLst>
          </p:cNvPr>
          <p:cNvSpPr/>
          <p:nvPr/>
        </p:nvSpPr>
        <p:spPr>
          <a:xfrm>
            <a:off x="0" y="188640"/>
            <a:ext cx="1475656"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787F5FE1-9BE4-47FD-A635-85227B9F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43408"/>
            <a:ext cx="2671523" cy="2671523"/>
          </a:xfrm>
          <a:prstGeom prst="rect">
            <a:avLst/>
          </a:prstGeom>
        </p:spPr>
      </p:pic>
      <p:sp>
        <p:nvSpPr>
          <p:cNvPr id="8" name="Rectangle 7">
            <a:extLst>
              <a:ext uri="{FF2B5EF4-FFF2-40B4-BE49-F238E27FC236}">
                <a16:creationId xmlns:a16="http://schemas.microsoft.com/office/drawing/2014/main" id="{8DEEBA58-1530-4D9F-90E4-435448ECD404}"/>
              </a:ext>
            </a:extLst>
          </p:cNvPr>
          <p:cNvSpPr/>
          <p:nvPr/>
        </p:nvSpPr>
        <p:spPr>
          <a:xfrm>
            <a:off x="8460432" y="6309320"/>
            <a:ext cx="683568"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0" name="Group 9">
            <a:extLst>
              <a:ext uri="{FF2B5EF4-FFF2-40B4-BE49-F238E27FC236}">
                <a16:creationId xmlns:a16="http://schemas.microsoft.com/office/drawing/2014/main" id="{F55E8709-AEEF-4A9B-87AF-F36C09D5A4FF}"/>
              </a:ext>
            </a:extLst>
          </p:cNvPr>
          <p:cNvGrpSpPr/>
          <p:nvPr/>
        </p:nvGrpSpPr>
        <p:grpSpPr>
          <a:xfrm>
            <a:off x="3497875" y="4077072"/>
            <a:ext cx="2148250" cy="2549142"/>
            <a:chOff x="3491880" y="4206657"/>
            <a:chExt cx="2148250" cy="2549142"/>
          </a:xfrm>
        </p:grpSpPr>
        <p:sp>
          <p:nvSpPr>
            <p:cNvPr id="9" name="Oval 8">
              <a:extLst>
                <a:ext uri="{FF2B5EF4-FFF2-40B4-BE49-F238E27FC236}">
                  <a16:creationId xmlns:a16="http://schemas.microsoft.com/office/drawing/2014/main" id="{53C0354E-D2AF-4A52-B9A4-E91A673B920D}"/>
                </a:ext>
              </a:extLst>
            </p:cNvPr>
            <p:cNvSpPr/>
            <p:nvPr/>
          </p:nvSpPr>
          <p:spPr>
            <a:xfrm>
              <a:off x="3491880" y="4206657"/>
              <a:ext cx="2148250" cy="25491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9F06B0D9-DEE3-49E1-B8C9-B01FA75A393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11200"/>
                      </a14:imgEffect>
                      <a14:imgEffect>
                        <a14:saturation sat="33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p:blipFill>
          <p:spPr>
            <a:xfrm>
              <a:off x="3575878" y="4278665"/>
              <a:ext cx="1992244" cy="2390695"/>
            </a:xfrm>
            <a:prstGeom prst="rect">
              <a:avLst/>
            </a:prstGeom>
          </p:spPr>
        </p:pic>
      </p:grpSp>
      <p:pic>
        <p:nvPicPr>
          <p:cNvPr id="12" name="Audio 11">
            <a:hlinkClick r:id="" action="ppaction://media"/>
            <a:extLst>
              <a:ext uri="{FF2B5EF4-FFF2-40B4-BE49-F238E27FC236}">
                <a16:creationId xmlns:a16="http://schemas.microsoft.com/office/drawing/2014/main" id="{879A1CFF-24A8-14AE-647E-164DA383B70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24915979"/>
      </p:ext>
    </p:extLst>
  </p:cSld>
  <p:clrMapOvr>
    <a:masterClrMapping/>
  </p:clrMapOvr>
  <mc:AlternateContent xmlns:mc="http://schemas.openxmlformats.org/markup-compatibility/2006">
    <mc:Choice xmlns:p14="http://schemas.microsoft.com/office/powerpoint/2010/main" Requires="p14">
      <p:transition spd="slow" p14:dur="2000" advTm="19901"/>
    </mc:Choice>
    <mc:Fallback>
      <p:transition spd="slow" advTm="1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6150-24FF-457C-8D5C-8E66B7593385}"/>
              </a:ext>
            </a:extLst>
          </p:cNvPr>
          <p:cNvSpPr>
            <a:spLocks noGrp="1"/>
          </p:cNvSpPr>
          <p:nvPr>
            <p:ph type="title"/>
          </p:nvPr>
        </p:nvSpPr>
        <p:spPr/>
        <p:txBody>
          <a:bodyPr>
            <a:normAutofit fontScale="90000"/>
          </a:bodyPr>
          <a:lstStyle/>
          <a:p>
            <a:r>
              <a:rPr lang="en-CA" dirty="0"/>
              <a:t>Cause #2: American Revolution </a:t>
            </a:r>
          </a:p>
        </p:txBody>
      </p:sp>
      <p:sp>
        <p:nvSpPr>
          <p:cNvPr id="3" name="Content Placeholder 2">
            <a:extLst>
              <a:ext uri="{FF2B5EF4-FFF2-40B4-BE49-F238E27FC236}">
                <a16:creationId xmlns:a16="http://schemas.microsoft.com/office/drawing/2014/main" id="{61A56409-6541-4DBC-BB3D-9C04D9615894}"/>
              </a:ext>
            </a:extLst>
          </p:cNvPr>
          <p:cNvSpPr>
            <a:spLocks noGrp="1"/>
          </p:cNvSpPr>
          <p:nvPr>
            <p:ph sz="half" idx="1"/>
          </p:nvPr>
        </p:nvSpPr>
        <p:spPr>
          <a:xfrm>
            <a:off x="457200" y="1600200"/>
            <a:ext cx="4618856" cy="4983162"/>
          </a:xfrm>
        </p:spPr>
        <p:txBody>
          <a:bodyPr>
            <a:normAutofit lnSpcReduction="10000"/>
          </a:bodyPr>
          <a:lstStyle/>
          <a:p>
            <a:r>
              <a:rPr lang="en-CA" dirty="0"/>
              <a:t>The American Revolution showed that enlightened ideals were not just theoretical but could succeed in overthrowing monarchical tyranny. </a:t>
            </a:r>
          </a:p>
          <a:p>
            <a:r>
              <a:rPr lang="en-CA" dirty="0"/>
              <a:t>France aided the Americans in overthrowing their British monarchy.  Ironically, this fueled the belief that a revolution could succeed in France.  </a:t>
            </a:r>
          </a:p>
        </p:txBody>
      </p:sp>
      <p:pic>
        <p:nvPicPr>
          <p:cNvPr id="7" name="Content Placeholder 6" descr="A group of people in a room&#10;&#10;Description automatically generated with medium confidence">
            <a:extLst>
              <a:ext uri="{FF2B5EF4-FFF2-40B4-BE49-F238E27FC236}">
                <a16:creationId xmlns:a16="http://schemas.microsoft.com/office/drawing/2014/main" id="{D754627E-65A2-4739-B80D-6EB1CA2AD9A6}"/>
              </a:ext>
            </a:extLst>
          </p:cNvPr>
          <p:cNvPicPr>
            <a:picLocks noGrp="1" noChangeAspect="1"/>
          </p:cNvPicPr>
          <p:nvPr>
            <p:ph sz="half" idx="2"/>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03230">
            <a:off x="5459259" y="2709972"/>
            <a:ext cx="3324363" cy="2389386"/>
          </a:xfrm>
          <a:ln w="28575"/>
        </p:spPr>
      </p:pic>
      <p:sp>
        <p:nvSpPr>
          <p:cNvPr id="4" name="Slide Number Placeholder 3">
            <a:extLst>
              <a:ext uri="{FF2B5EF4-FFF2-40B4-BE49-F238E27FC236}">
                <a16:creationId xmlns:a16="http://schemas.microsoft.com/office/drawing/2014/main" id="{960773EA-C730-436F-9BE5-E56C87E757D9}"/>
              </a:ext>
            </a:extLst>
          </p:cNvPr>
          <p:cNvSpPr>
            <a:spLocks noGrp="1"/>
          </p:cNvSpPr>
          <p:nvPr>
            <p:ph type="sldNum" sz="quarter" idx="12"/>
          </p:nvPr>
        </p:nvSpPr>
        <p:spPr/>
        <p:txBody>
          <a:bodyPr/>
          <a:lstStyle/>
          <a:p>
            <a:fld id="{68873A60-4C95-481F-B88D-9BEDEBD25F15}" type="slidenum">
              <a:rPr lang="en-CA" smtClean="0"/>
              <a:pPr/>
              <a:t>10</a:t>
            </a:fld>
            <a:endParaRPr lang="en-CA" dirty="0"/>
          </a:p>
        </p:txBody>
      </p:sp>
      <p:sp>
        <p:nvSpPr>
          <p:cNvPr id="6" name="TextBox 5">
            <a:extLst>
              <a:ext uri="{FF2B5EF4-FFF2-40B4-BE49-F238E27FC236}">
                <a16:creationId xmlns:a16="http://schemas.microsoft.com/office/drawing/2014/main" id="{6379CE18-B54E-4F86-857E-B3D082344334}"/>
              </a:ext>
            </a:extLst>
          </p:cNvPr>
          <p:cNvSpPr txBox="1"/>
          <p:nvPr/>
        </p:nvSpPr>
        <p:spPr>
          <a:xfrm>
            <a:off x="5809879" y="5301208"/>
            <a:ext cx="2623121" cy="707886"/>
          </a:xfrm>
          <a:prstGeom prst="rect">
            <a:avLst/>
          </a:prstGeom>
          <a:noFill/>
        </p:spPr>
        <p:txBody>
          <a:bodyPr wrap="square" rtlCol="0">
            <a:spAutoFit/>
          </a:bodyPr>
          <a:lstStyle/>
          <a:p>
            <a:pPr algn="ctr"/>
            <a:r>
              <a:rPr lang="en-CA" sz="2000" b="1" dirty="0">
                <a:solidFill>
                  <a:srgbClr val="023052"/>
                </a:solidFill>
              </a:rPr>
              <a:t>American Declaration of Impendence</a:t>
            </a:r>
          </a:p>
        </p:txBody>
      </p:sp>
      <p:pic>
        <p:nvPicPr>
          <p:cNvPr id="8" name="Audio 7">
            <a:hlinkClick r:id="" action="ppaction://media"/>
            <a:extLst>
              <a:ext uri="{FF2B5EF4-FFF2-40B4-BE49-F238E27FC236}">
                <a16:creationId xmlns:a16="http://schemas.microsoft.com/office/drawing/2014/main" id="{F20DA33D-7C9C-F06D-4566-F37ABA2415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86194432"/>
      </p:ext>
    </p:extLst>
  </p:cSld>
  <p:clrMapOvr>
    <a:masterClrMapping/>
  </p:clrMapOvr>
  <mc:AlternateContent xmlns:mc="http://schemas.openxmlformats.org/markup-compatibility/2006">
    <mc:Choice xmlns:p14="http://schemas.microsoft.com/office/powerpoint/2010/main" Requires="p14">
      <p:transition spd="slow" p14:dur="2000" advTm="35998"/>
    </mc:Choice>
    <mc:Fallback>
      <p:transition spd="slow" advTm="35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52B3F-129B-456E-A31A-AE79EDE9E07F}"/>
              </a:ext>
            </a:extLst>
          </p:cNvPr>
          <p:cNvSpPr>
            <a:spLocks noGrp="1"/>
          </p:cNvSpPr>
          <p:nvPr>
            <p:ph type="title"/>
          </p:nvPr>
        </p:nvSpPr>
        <p:spPr/>
        <p:txBody>
          <a:bodyPr/>
          <a:lstStyle/>
          <a:p>
            <a:r>
              <a:rPr lang="en-CA" dirty="0"/>
              <a:t>Cause #3: The Estates</a:t>
            </a:r>
          </a:p>
        </p:txBody>
      </p:sp>
      <p:sp>
        <p:nvSpPr>
          <p:cNvPr id="3" name="Content Placeholder 2">
            <a:extLst>
              <a:ext uri="{FF2B5EF4-FFF2-40B4-BE49-F238E27FC236}">
                <a16:creationId xmlns:a16="http://schemas.microsoft.com/office/drawing/2014/main" id="{BD4C21DB-9B46-4F25-9409-AB8B0D77979A}"/>
              </a:ext>
            </a:extLst>
          </p:cNvPr>
          <p:cNvSpPr>
            <a:spLocks noGrp="1"/>
          </p:cNvSpPr>
          <p:nvPr>
            <p:ph idx="1"/>
          </p:nvPr>
        </p:nvSpPr>
        <p:spPr>
          <a:xfrm>
            <a:off x="3851920" y="1600200"/>
            <a:ext cx="4834880" cy="4709120"/>
          </a:xfrm>
        </p:spPr>
        <p:txBody>
          <a:bodyPr>
            <a:normAutofit fontScale="85000" lnSpcReduction="20000"/>
          </a:bodyPr>
          <a:lstStyle/>
          <a:p>
            <a:r>
              <a:rPr lang="en-CA" dirty="0"/>
              <a:t>Two percent of the French population made all the decisions and lived a life of privilege. </a:t>
            </a:r>
          </a:p>
          <a:p>
            <a:r>
              <a:rPr lang="en-CA" dirty="0"/>
              <a:t>Those of the Third Estate became increasingly frustrated with their concerns not being met. </a:t>
            </a:r>
          </a:p>
          <a:p>
            <a:r>
              <a:rPr lang="en-CA" dirty="0"/>
              <a:t>The inability to rise through the classes, and the increasing strain of taxation imposed on the Third Estate, eventually proved too much.  </a:t>
            </a:r>
          </a:p>
        </p:txBody>
      </p:sp>
      <p:sp>
        <p:nvSpPr>
          <p:cNvPr id="4" name="Slide Number Placeholder 3">
            <a:extLst>
              <a:ext uri="{FF2B5EF4-FFF2-40B4-BE49-F238E27FC236}">
                <a16:creationId xmlns:a16="http://schemas.microsoft.com/office/drawing/2014/main" id="{D4453A70-E7D9-4BD9-9883-77B5C408599F}"/>
              </a:ext>
            </a:extLst>
          </p:cNvPr>
          <p:cNvSpPr>
            <a:spLocks noGrp="1"/>
          </p:cNvSpPr>
          <p:nvPr>
            <p:ph type="sldNum" sz="quarter" idx="12"/>
          </p:nvPr>
        </p:nvSpPr>
        <p:spPr/>
        <p:txBody>
          <a:bodyPr/>
          <a:lstStyle/>
          <a:p>
            <a:fld id="{68873A60-4C95-481F-B88D-9BEDEBD25F15}" type="slidenum">
              <a:rPr lang="en-CA" smtClean="0"/>
              <a:pPr/>
              <a:t>11</a:t>
            </a:fld>
            <a:endParaRPr lang="en-CA" dirty="0"/>
          </a:p>
        </p:txBody>
      </p:sp>
      <p:pic>
        <p:nvPicPr>
          <p:cNvPr id="6" name="Picture 5" descr="A group of people in garment&#10;&#10;Description automatically generated with low confidence">
            <a:extLst>
              <a:ext uri="{FF2B5EF4-FFF2-40B4-BE49-F238E27FC236}">
                <a16:creationId xmlns:a16="http://schemas.microsoft.com/office/drawing/2014/main" id="{A31957A1-55A0-40DC-AF9F-B12A847CE59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23528" y="1934988"/>
            <a:ext cx="3262340" cy="4039544"/>
          </a:xfrm>
          <a:prstGeom prst="rect">
            <a:avLst/>
          </a:prstGeom>
          <a:ln w="28575">
            <a:solidFill>
              <a:srgbClr val="023052"/>
            </a:solidFill>
          </a:ln>
        </p:spPr>
      </p:pic>
      <p:pic>
        <p:nvPicPr>
          <p:cNvPr id="8" name="Audio 7">
            <a:hlinkClick r:id="" action="ppaction://media"/>
            <a:extLst>
              <a:ext uri="{FF2B5EF4-FFF2-40B4-BE49-F238E27FC236}">
                <a16:creationId xmlns:a16="http://schemas.microsoft.com/office/drawing/2014/main" id="{E414A97C-B7B1-4E38-E9E5-98052E3CB1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5130153"/>
      </p:ext>
    </p:extLst>
  </p:cSld>
  <p:clrMapOvr>
    <a:masterClrMapping/>
  </p:clrMapOvr>
  <mc:AlternateContent xmlns:mc="http://schemas.openxmlformats.org/markup-compatibility/2006">
    <mc:Choice xmlns:p14="http://schemas.microsoft.com/office/powerpoint/2010/main" Requires="p14">
      <p:transition spd="slow" p14:dur="2000" advTm="31424"/>
    </mc:Choice>
    <mc:Fallback>
      <p:transition spd="slow" advTm="31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7EA8-C93F-4937-8057-089B18183FA1}"/>
              </a:ext>
            </a:extLst>
          </p:cNvPr>
          <p:cNvSpPr>
            <a:spLocks noGrp="1"/>
          </p:cNvSpPr>
          <p:nvPr>
            <p:ph type="title"/>
          </p:nvPr>
        </p:nvSpPr>
        <p:spPr/>
        <p:txBody>
          <a:bodyPr>
            <a:normAutofit/>
          </a:bodyPr>
          <a:lstStyle/>
          <a:p>
            <a:r>
              <a:rPr lang="en-CA" dirty="0"/>
              <a:t>Cause #4: Leadership and Debt </a:t>
            </a:r>
          </a:p>
        </p:txBody>
      </p:sp>
      <p:sp>
        <p:nvSpPr>
          <p:cNvPr id="3" name="Content Placeholder 2">
            <a:extLst>
              <a:ext uri="{FF2B5EF4-FFF2-40B4-BE49-F238E27FC236}">
                <a16:creationId xmlns:a16="http://schemas.microsoft.com/office/drawing/2014/main" id="{BE9FB277-9689-4243-AC44-0CC4610720FE}"/>
              </a:ext>
            </a:extLst>
          </p:cNvPr>
          <p:cNvSpPr>
            <a:spLocks noGrp="1"/>
          </p:cNvSpPr>
          <p:nvPr>
            <p:ph idx="1"/>
          </p:nvPr>
        </p:nvSpPr>
        <p:spPr>
          <a:xfrm>
            <a:off x="457200" y="1600200"/>
            <a:ext cx="5338936" cy="4983162"/>
          </a:xfrm>
        </p:spPr>
        <p:txBody>
          <a:bodyPr>
            <a:normAutofit fontScale="92500" lnSpcReduction="20000"/>
          </a:bodyPr>
          <a:lstStyle/>
          <a:p>
            <a:r>
              <a:rPr lang="en-CA" dirty="0"/>
              <a:t>Louis XIV, a very bright and capable leader, built the palace at Versailles at enormous expense. </a:t>
            </a:r>
          </a:p>
          <a:p>
            <a:r>
              <a:rPr lang="en-CA" dirty="0"/>
              <a:t>His successors, not gifted leaders, would continue the trend in overspending and living lavishly. </a:t>
            </a:r>
          </a:p>
          <a:p>
            <a:pPr lvl="1"/>
            <a:r>
              <a:rPr lang="en-CA" dirty="0"/>
              <a:t>National debt rose to 4 billion livres, 50% of payments on debt went to interest. </a:t>
            </a:r>
          </a:p>
          <a:p>
            <a:pPr lvl="1"/>
            <a:r>
              <a:rPr lang="en-CA" dirty="0"/>
              <a:t>No central bank. </a:t>
            </a:r>
          </a:p>
        </p:txBody>
      </p:sp>
      <p:sp>
        <p:nvSpPr>
          <p:cNvPr id="4" name="Slide Number Placeholder 3">
            <a:extLst>
              <a:ext uri="{FF2B5EF4-FFF2-40B4-BE49-F238E27FC236}">
                <a16:creationId xmlns:a16="http://schemas.microsoft.com/office/drawing/2014/main" id="{ABE29476-6FAC-4B22-B6C8-F5EAD54EE33C}"/>
              </a:ext>
            </a:extLst>
          </p:cNvPr>
          <p:cNvSpPr>
            <a:spLocks noGrp="1"/>
          </p:cNvSpPr>
          <p:nvPr>
            <p:ph type="sldNum" sz="quarter" idx="12"/>
          </p:nvPr>
        </p:nvSpPr>
        <p:spPr/>
        <p:txBody>
          <a:bodyPr/>
          <a:lstStyle/>
          <a:p>
            <a:fld id="{68873A60-4C95-481F-B88D-9BEDEBD25F15}" type="slidenum">
              <a:rPr lang="en-CA" smtClean="0"/>
              <a:pPr/>
              <a:t>12</a:t>
            </a:fld>
            <a:endParaRPr lang="en-CA" dirty="0"/>
          </a:p>
        </p:txBody>
      </p:sp>
      <p:pic>
        <p:nvPicPr>
          <p:cNvPr id="5" name="Content Placeholder 6" descr="Painting of a person in a hat&#10;&#10;Description automatically generated with low confidence">
            <a:extLst>
              <a:ext uri="{FF2B5EF4-FFF2-40B4-BE49-F238E27FC236}">
                <a16:creationId xmlns:a16="http://schemas.microsoft.com/office/drawing/2014/main" id="{42F53CAE-85B9-4C38-A5C8-450E7C2E12F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1400626">
            <a:off x="6165120" y="2120353"/>
            <a:ext cx="2590800" cy="3366353"/>
          </a:xfrm>
          <a:prstGeom prst="rect">
            <a:avLst/>
          </a:prstGeom>
          <a:ln w="28575">
            <a:solidFill>
              <a:srgbClr val="FFE08E"/>
            </a:solidFill>
          </a:ln>
        </p:spPr>
      </p:pic>
      <p:sp>
        <p:nvSpPr>
          <p:cNvPr id="6" name="TextBox 5">
            <a:extLst>
              <a:ext uri="{FF2B5EF4-FFF2-40B4-BE49-F238E27FC236}">
                <a16:creationId xmlns:a16="http://schemas.microsoft.com/office/drawing/2014/main" id="{BB55B584-FED2-4B67-84B9-7D4185448740}"/>
              </a:ext>
            </a:extLst>
          </p:cNvPr>
          <p:cNvSpPr txBox="1"/>
          <p:nvPr/>
        </p:nvSpPr>
        <p:spPr>
          <a:xfrm>
            <a:off x="6228184" y="5693186"/>
            <a:ext cx="2623121" cy="400110"/>
          </a:xfrm>
          <a:prstGeom prst="rect">
            <a:avLst/>
          </a:prstGeom>
          <a:noFill/>
        </p:spPr>
        <p:txBody>
          <a:bodyPr wrap="square" rtlCol="0">
            <a:spAutoFit/>
          </a:bodyPr>
          <a:lstStyle/>
          <a:p>
            <a:pPr algn="ctr"/>
            <a:r>
              <a:rPr lang="en-CA" sz="2000" b="1" dirty="0">
                <a:solidFill>
                  <a:srgbClr val="023052"/>
                </a:solidFill>
              </a:rPr>
              <a:t>Marie Antoinette</a:t>
            </a:r>
          </a:p>
        </p:txBody>
      </p:sp>
      <p:pic>
        <p:nvPicPr>
          <p:cNvPr id="9" name="Audio 8">
            <a:hlinkClick r:id="" action="ppaction://media"/>
            <a:extLst>
              <a:ext uri="{FF2B5EF4-FFF2-40B4-BE49-F238E27FC236}">
                <a16:creationId xmlns:a16="http://schemas.microsoft.com/office/drawing/2014/main" id="{8276EC4F-FC02-70C2-EF6F-24D99AD2F3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14220569"/>
      </p:ext>
    </p:extLst>
  </p:cSld>
  <p:clrMapOvr>
    <a:masterClrMapping/>
  </p:clrMapOvr>
  <mc:AlternateContent xmlns:mc="http://schemas.openxmlformats.org/markup-compatibility/2006">
    <mc:Choice xmlns:p14="http://schemas.microsoft.com/office/powerpoint/2010/main" Requires="p14">
      <p:transition spd="slow" p14:dur="2000" advTm="44844"/>
    </mc:Choice>
    <mc:Fallback>
      <p:transition spd="slow" advTm="44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76E3-C10A-4546-BEB4-1C017BDD5A05}"/>
              </a:ext>
            </a:extLst>
          </p:cNvPr>
          <p:cNvSpPr>
            <a:spLocks noGrp="1"/>
          </p:cNvSpPr>
          <p:nvPr>
            <p:ph type="title"/>
          </p:nvPr>
        </p:nvSpPr>
        <p:spPr/>
        <p:txBody>
          <a:bodyPr>
            <a:normAutofit/>
          </a:bodyPr>
          <a:lstStyle/>
          <a:p>
            <a:r>
              <a:rPr lang="en-CA" sz="4300" dirty="0"/>
              <a:t>Cause #5: Increasing Hardships </a:t>
            </a:r>
          </a:p>
        </p:txBody>
      </p:sp>
      <p:sp>
        <p:nvSpPr>
          <p:cNvPr id="3" name="Content Placeholder 2">
            <a:extLst>
              <a:ext uri="{FF2B5EF4-FFF2-40B4-BE49-F238E27FC236}">
                <a16:creationId xmlns:a16="http://schemas.microsoft.com/office/drawing/2014/main" id="{E8C549F3-B160-4B21-8B81-7452E1DDEF21}"/>
              </a:ext>
            </a:extLst>
          </p:cNvPr>
          <p:cNvSpPr>
            <a:spLocks noGrp="1"/>
          </p:cNvSpPr>
          <p:nvPr>
            <p:ph idx="1"/>
          </p:nvPr>
        </p:nvSpPr>
        <p:spPr/>
        <p:txBody>
          <a:bodyPr/>
          <a:lstStyle/>
          <a:p>
            <a:r>
              <a:rPr lang="en-CA" dirty="0"/>
              <a:t>As debt continued to rise, new taxes and obligations would be imposed on the Third Estate. </a:t>
            </a:r>
          </a:p>
          <a:p>
            <a:r>
              <a:rPr lang="en-CA" dirty="0"/>
              <a:t>In addition, France experienced severe winters and harvest failures from 1787 to 1788. </a:t>
            </a:r>
          </a:p>
          <a:p>
            <a:r>
              <a:rPr lang="en-CA" dirty="0"/>
              <a:t>The cost of bread skyrocketed and the peasants, already angry, were now hungry.</a:t>
            </a:r>
          </a:p>
          <a:p>
            <a:r>
              <a:rPr lang="en-CA" dirty="0"/>
              <a:t>The result would be the “Bread Wars.”  </a:t>
            </a:r>
          </a:p>
        </p:txBody>
      </p:sp>
      <p:sp>
        <p:nvSpPr>
          <p:cNvPr id="4" name="Slide Number Placeholder 3">
            <a:extLst>
              <a:ext uri="{FF2B5EF4-FFF2-40B4-BE49-F238E27FC236}">
                <a16:creationId xmlns:a16="http://schemas.microsoft.com/office/drawing/2014/main" id="{3D28881A-D3A7-472D-8D36-5E479ED80A7E}"/>
              </a:ext>
            </a:extLst>
          </p:cNvPr>
          <p:cNvSpPr>
            <a:spLocks noGrp="1"/>
          </p:cNvSpPr>
          <p:nvPr>
            <p:ph type="sldNum" sz="quarter" idx="12"/>
          </p:nvPr>
        </p:nvSpPr>
        <p:spPr/>
        <p:txBody>
          <a:bodyPr/>
          <a:lstStyle/>
          <a:p>
            <a:fld id="{68873A60-4C95-481F-B88D-9BEDEBD25F15}" type="slidenum">
              <a:rPr lang="en-CA" smtClean="0"/>
              <a:pPr/>
              <a:t>13</a:t>
            </a:fld>
            <a:endParaRPr lang="en-CA" dirty="0"/>
          </a:p>
        </p:txBody>
      </p:sp>
      <p:pic>
        <p:nvPicPr>
          <p:cNvPr id="5" name="Audio 4">
            <a:hlinkClick r:id="" action="ppaction://media"/>
            <a:extLst>
              <a:ext uri="{FF2B5EF4-FFF2-40B4-BE49-F238E27FC236}">
                <a16:creationId xmlns:a16="http://schemas.microsoft.com/office/drawing/2014/main" id="{5AC309EB-09FC-DA37-699D-E8A9C31440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28893488"/>
      </p:ext>
    </p:extLst>
  </p:cSld>
  <p:clrMapOvr>
    <a:masterClrMapping/>
  </p:clrMapOvr>
  <mc:AlternateContent xmlns:mc="http://schemas.openxmlformats.org/markup-compatibility/2006">
    <mc:Choice xmlns:p14="http://schemas.microsoft.com/office/powerpoint/2010/main" Requires="p14">
      <p:transition spd="slow" p14:dur="2000" advTm="37926"/>
    </mc:Choice>
    <mc:Fallback>
      <p:transition spd="slow" advTm="37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E594-1624-49CD-A6FF-41D3E16560F5}"/>
              </a:ext>
            </a:extLst>
          </p:cNvPr>
          <p:cNvSpPr>
            <a:spLocks noGrp="1"/>
          </p:cNvSpPr>
          <p:nvPr>
            <p:ph type="title"/>
          </p:nvPr>
        </p:nvSpPr>
        <p:spPr/>
        <p:txBody>
          <a:bodyPr/>
          <a:lstStyle/>
          <a:p>
            <a:r>
              <a:rPr lang="en-CA" dirty="0"/>
              <a:t>The Stages of the Revolution</a:t>
            </a:r>
          </a:p>
        </p:txBody>
      </p:sp>
      <p:sp>
        <p:nvSpPr>
          <p:cNvPr id="3" name="Content Placeholder 2">
            <a:extLst>
              <a:ext uri="{FF2B5EF4-FFF2-40B4-BE49-F238E27FC236}">
                <a16:creationId xmlns:a16="http://schemas.microsoft.com/office/drawing/2014/main" id="{6D720A03-6615-4697-A168-2E90B9EF83AF}"/>
              </a:ext>
            </a:extLst>
          </p:cNvPr>
          <p:cNvSpPr>
            <a:spLocks noGrp="1"/>
          </p:cNvSpPr>
          <p:nvPr>
            <p:ph idx="1"/>
          </p:nvPr>
        </p:nvSpPr>
        <p:spPr>
          <a:xfrm>
            <a:off x="457200" y="1600200"/>
            <a:ext cx="8229600" cy="1143000"/>
          </a:xfrm>
        </p:spPr>
        <p:txBody>
          <a:bodyPr>
            <a:normAutofit/>
          </a:bodyPr>
          <a:lstStyle/>
          <a:p>
            <a:r>
              <a:rPr lang="en-CA" dirty="0"/>
              <a:t>There are several different stages through which the revolution progressed. </a:t>
            </a:r>
          </a:p>
        </p:txBody>
      </p:sp>
      <p:sp>
        <p:nvSpPr>
          <p:cNvPr id="4" name="Slide Number Placeholder 3">
            <a:extLst>
              <a:ext uri="{FF2B5EF4-FFF2-40B4-BE49-F238E27FC236}">
                <a16:creationId xmlns:a16="http://schemas.microsoft.com/office/drawing/2014/main" id="{E943C18A-1EC9-461F-806A-8456538641F8}"/>
              </a:ext>
            </a:extLst>
          </p:cNvPr>
          <p:cNvSpPr>
            <a:spLocks noGrp="1"/>
          </p:cNvSpPr>
          <p:nvPr>
            <p:ph type="sldNum" sz="quarter" idx="12"/>
          </p:nvPr>
        </p:nvSpPr>
        <p:spPr/>
        <p:txBody>
          <a:bodyPr/>
          <a:lstStyle/>
          <a:p>
            <a:fld id="{68873A60-4C95-481F-B88D-9BEDEBD25F15}" type="slidenum">
              <a:rPr lang="en-CA" smtClean="0"/>
              <a:pPr/>
              <a:t>14</a:t>
            </a:fld>
            <a:endParaRPr lang="en-CA" dirty="0"/>
          </a:p>
        </p:txBody>
      </p:sp>
      <p:graphicFrame>
        <p:nvGraphicFramePr>
          <p:cNvPr id="20" name="Diagram 19">
            <a:extLst>
              <a:ext uri="{FF2B5EF4-FFF2-40B4-BE49-F238E27FC236}">
                <a16:creationId xmlns:a16="http://schemas.microsoft.com/office/drawing/2014/main" id="{39A62F68-FEC9-4059-A30B-54B49473247D}"/>
              </a:ext>
            </a:extLst>
          </p:cNvPr>
          <p:cNvGraphicFramePr/>
          <p:nvPr>
            <p:extLst>
              <p:ext uri="{D42A27DB-BD31-4B8C-83A1-F6EECF244321}">
                <p14:modId xmlns:p14="http://schemas.microsoft.com/office/powerpoint/2010/main" val="1593748881"/>
              </p:ext>
            </p:extLst>
          </p:nvPr>
        </p:nvGraphicFramePr>
        <p:xfrm>
          <a:off x="107504" y="2948861"/>
          <a:ext cx="8928992" cy="36484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1" name="Group 20">
            <a:extLst>
              <a:ext uri="{FF2B5EF4-FFF2-40B4-BE49-F238E27FC236}">
                <a16:creationId xmlns:a16="http://schemas.microsoft.com/office/drawing/2014/main" id="{E5ED90EC-D41E-47EA-835E-21249A71A236}"/>
              </a:ext>
            </a:extLst>
          </p:cNvPr>
          <p:cNvGrpSpPr/>
          <p:nvPr/>
        </p:nvGrpSpPr>
        <p:grpSpPr>
          <a:xfrm>
            <a:off x="107504" y="3429000"/>
            <a:ext cx="2016224" cy="1575554"/>
            <a:chOff x="0" y="627112"/>
            <a:chExt cx="1337964" cy="1480123"/>
          </a:xfrm>
        </p:grpSpPr>
        <p:sp>
          <p:nvSpPr>
            <p:cNvPr id="22" name="Rectangle: Rounded Corners 21">
              <a:extLst>
                <a:ext uri="{FF2B5EF4-FFF2-40B4-BE49-F238E27FC236}">
                  <a16:creationId xmlns:a16="http://schemas.microsoft.com/office/drawing/2014/main" id="{FF7D1BCA-FE84-4409-8C4C-E1AD161A3174}"/>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3" name="Rectangle: Rounded Corners 4">
              <a:extLst>
                <a:ext uri="{FF2B5EF4-FFF2-40B4-BE49-F238E27FC236}">
                  <a16:creationId xmlns:a16="http://schemas.microsoft.com/office/drawing/2014/main" id="{C2EADA0C-A038-4EFE-A373-5D1F15F6C8E6}"/>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1" kern="1200" cap="none" spc="0" dirty="0">
                  <a:ln w="0"/>
                  <a:solidFill>
                    <a:schemeClr val="tx1"/>
                  </a:solidFill>
                  <a:effectLst>
                    <a:outerShdw blurRad="38100" dist="19050" dir="2700000" algn="tl" rotWithShape="0">
                      <a:schemeClr val="dk1">
                        <a:alpha val="40000"/>
                      </a:schemeClr>
                    </a:outerShdw>
                  </a:effectLst>
                </a:rPr>
                <a:t>Moderate Stage</a:t>
              </a:r>
            </a:p>
            <a:p>
              <a:pPr marL="0" lvl="0" indent="0" algn="ctr" defTabSz="800100">
                <a:lnSpc>
                  <a:spcPct val="90000"/>
                </a:lnSpc>
                <a:spcBef>
                  <a:spcPct val="0"/>
                </a:spcBef>
                <a:spcAft>
                  <a:spcPct val="35000"/>
                </a:spcAft>
                <a:buNone/>
              </a:pPr>
              <a:r>
                <a:rPr lang="en-US" sz="2400" dirty="0">
                  <a:ln w="0"/>
                  <a:solidFill>
                    <a:schemeClr val="tx1"/>
                  </a:solidFill>
                  <a:effectLst>
                    <a:outerShdw blurRad="38100" dist="19050" dir="2700000" algn="tl" rotWithShape="0">
                      <a:schemeClr val="dk1">
                        <a:alpha val="40000"/>
                      </a:schemeClr>
                    </a:outerShdw>
                  </a:effectLst>
                </a:rPr>
                <a:t>(1789-1792)</a:t>
              </a:r>
              <a:endParaRPr lang="en-US" sz="2400" b="0" kern="1200" cap="none" spc="0" dirty="0">
                <a:ln w="0"/>
                <a:solidFill>
                  <a:schemeClr val="tx1"/>
                </a:solidFill>
                <a:effectLst>
                  <a:outerShdw blurRad="38100" dist="19050" dir="2700000" algn="tl" rotWithShape="0">
                    <a:schemeClr val="dk1">
                      <a:alpha val="40000"/>
                    </a:schemeClr>
                  </a:outerShdw>
                </a:effectLst>
              </a:endParaRPr>
            </a:p>
          </p:txBody>
        </p:sp>
      </p:grpSp>
      <p:grpSp>
        <p:nvGrpSpPr>
          <p:cNvPr id="24" name="Group 23">
            <a:extLst>
              <a:ext uri="{FF2B5EF4-FFF2-40B4-BE49-F238E27FC236}">
                <a16:creationId xmlns:a16="http://schemas.microsoft.com/office/drawing/2014/main" id="{7CD31484-68D0-4267-8AE7-D32B1B019AE4}"/>
              </a:ext>
            </a:extLst>
          </p:cNvPr>
          <p:cNvGrpSpPr/>
          <p:nvPr/>
        </p:nvGrpSpPr>
        <p:grpSpPr>
          <a:xfrm>
            <a:off x="2411760" y="3429000"/>
            <a:ext cx="2016224" cy="1575554"/>
            <a:chOff x="0" y="627112"/>
            <a:chExt cx="1337964" cy="1480123"/>
          </a:xfrm>
        </p:grpSpPr>
        <p:sp>
          <p:nvSpPr>
            <p:cNvPr id="25" name="Rectangle: Rounded Corners 24">
              <a:extLst>
                <a:ext uri="{FF2B5EF4-FFF2-40B4-BE49-F238E27FC236}">
                  <a16:creationId xmlns:a16="http://schemas.microsoft.com/office/drawing/2014/main" id="{51F0E417-D995-47D0-BB48-FDBB21918B07}"/>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6" name="Rectangle: Rounded Corners 4">
              <a:extLst>
                <a:ext uri="{FF2B5EF4-FFF2-40B4-BE49-F238E27FC236}">
                  <a16:creationId xmlns:a16="http://schemas.microsoft.com/office/drawing/2014/main" id="{E8B9168F-D295-4566-90FA-2C80D4988209}"/>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1" kern="1200" cap="none" spc="0" dirty="0">
                  <a:ln w="0"/>
                  <a:solidFill>
                    <a:schemeClr val="tx1"/>
                  </a:solidFill>
                  <a:effectLst>
                    <a:outerShdw blurRad="38100" dist="19050" dir="2700000" algn="tl" rotWithShape="0">
                      <a:schemeClr val="dk1">
                        <a:alpha val="40000"/>
                      </a:schemeClr>
                    </a:outerShdw>
                  </a:effectLst>
                </a:rPr>
                <a:t>Radical Stage</a:t>
              </a:r>
            </a:p>
            <a:p>
              <a:pPr marL="0" lvl="0" indent="0" algn="ctr" defTabSz="800100">
                <a:lnSpc>
                  <a:spcPct val="90000"/>
                </a:lnSpc>
                <a:spcBef>
                  <a:spcPct val="0"/>
                </a:spcBef>
                <a:spcAft>
                  <a:spcPct val="35000"/>
                </a:spcAft>
                <a:buNone/>
              </a:pPr>
              <a:r>
                <a:rPr lang="en-US" sz="2400" dirty="0">
                  <a:ln w="0"/>
                  <a:solidFill>
                    <a:schemeClr val="tx1"/>
                  </a:solidFill>
                  <a:effectLst>
                    <a:outerShdw blurRad="38100" dist="19050" dir="2700000" algn="tl" rotWithShape="0">
                      <a:schemeClr val="dk1">
                        <a:alpha val="40000"/>
                      </a:schemeClr>
                    </a:outerShdw>
                  </a:effectLst>
                </a:rPr>
                <a:t>(1792-1794)</a:t>
              </a:r>
              <a:endParaRPr lang="en-US" sz="2400" b="0" kern="1200" cap="none" spc="0" dirty="0">
                <a:ln w="0"/>
                <a:solidFill>
                  <a:schemeClr val="tx1"/>
                </a:solidFill>
                <a:effectLst>
                  <a:outerShdw blurRad="38100" dist="19050" dir="2700000" algn="tl" rotWithShape="0">
                    <a:schemeClr val="dk1">
                      <a:alpha val="40000"/>
                    </a:schemeClr>
                  </a:outerShdw>
                </a:effectLst>
              </a:endParaRPr>
            </a:p>
          </p:txBody>
        </p:sp>
      </p:grpSp>
      <p:grpSp>
        <p:nvGrpSpPr>
          <p:cNvPr id="27" name="Group 26">
            <a:extLst>
              <a:ext uri="{FF2B5EF4-FFF2-40B4-BE49-F238E27FC236}">
                <a16:creationId xmlns:a16="http://schemas.microsoft.com/office/drawing/2014/main" id="{1BCE3915-E670-47AD-98B4-4A185F3F3A22}"/>
              </a:ext>
            </a:extLst>
          </p:cNvPr>
          <p:cNvGrpSpPr/>
          <p:nvPr/>
        </p:nvGrpSpPr>
        <p:grpSpPr>
          <a:xfrm>
            <a:off x="4716016" y="3429000"/>
            <a:ext cx="2016224" cy="1575554"/>
            <a:chOff x="0" y="627112"/>
            <a:chExt cx="1337964" cy="1480123"/>
          </a:xfrm>
        </p:grpSpPr>
        <p:sp>
          <p:nvSpPr>
            <p:cNvPr id="28" name="Rectangle: Rounded Corners 27">
              <a:extLst>
                <a:ext uri="{FF2B5EF4-FFF2-40B4-BE49-F238E27FC236}">
                  <a16:creationId xmlns:a16="http://schemas.microsoft.com/office/drawing/2014/main" id="{55A74FAB-5606-46C0-97F6-8E069A8DEB94}"/>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9" name="Rectangle: Rounded Corners 4">
              <a:extLst>
                <a:ext uri="{FF2B5EF4-FFF2-40B4-BE49-F238E27FC236}">
                  <a16:creationId xmlns:a16="http://schemas.microsoft.com/office/drawing/2014/main" id="{3F747AF6-C3EF-44E3-BB65-A857B6B4E031}"/>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1" kern="1200" cap="none" spc="0" dirty="0">
                  <a:ln w="0"/>
                  <a:solidFill>
                    <a:schemeClr val="tx1"/>
                  </a:solidFill>
                  <a:effectLst>
                    <a:outerShdw blurRad="38100" dist="19050" dir="2700000" algn="tl" rotWithShape="0">
                      <a:schemeClr val="dk1">
                        <a:alpha val="40000"/>
                      </a:schemeClr>
                    </a:outerShdw>
                  </a:effectLst>
                </a:rPr>
                <a:t>The Directory</a:t>
              </a:r>
            </a:p>
            <a:p>
              <a:pPr marL="0" lvl="0" indent="0" algn="ctr" defTabSz="800100">
                <a:lnSpc>
                  <a:spcPct val="90000"/>
                </a:lnSpc>
                <a:spcBef>
                  <a:spcPct val="0"/>
                </a:spcBef>
                <a:spcAft>
                  <a:spcPct val="35000"/>
                </a:spcAft>
                <a:buNone/>
              </a:pPr>
              <a:r>
                <a:rPr lang="en-US" sz="2400" dirty="0">
                  <a:ln w="0"/>
                  <a:solidFill>
                    <a:schemeClr val="tx1"/>
                  </a:solidFill>
                  <a:effectLst>
                    <a:outerShdw blurRad="38100" dist="19050" dir="2700000" algn="tl" rotWithShape="0">
                      <a:schemeClr val="dk1">
                        <a:alpha val="40000"/>
                      </a:schemeClr>
                    </a:outerShdw>
                  </a:effectLst>
                </a:rPr>
                <a:t>(1794-1799)</a:t>
              </a:r>
              <a:endParaRPr lang="en-US" sz="2400" b="0" kern="1200" cap="none" spc="0" dirty="0">
                <a:ln w="0"/>
                <a:solidFill>
                  <a:schemeClr val="tx1"/>
                </a:solidFill>
                <a:effectLst>
                  <a:outerShdw blurRad="38100" dist="19050" dir="2700000" algn="tl" rotWithShape="0">
                    <a:schemeClr val="dk1">
                      <a:alpha val="40000"/>
                    </a:schemeClr>
                  </a:outerShdw>
                </a:effectLst>
              </a:endParaRPr>
            </a:p>
          </p:txBody>
        </p:sp>
      </p:grpSp>
      <p:grpSp>
        <p:nvGrpSpPr>
          <p:cNvPr id="33" name="Group 32">
            <a:extLst>
              <a:ext uri="{FF2B5EF4-FFF2-40B4-BE49-F238E27FC236}">
                <a16:creationId xmlns:a16="http://schemas.microsoft.com/office/drawing/2014/main" id="{A883AFB0-BCEB-47F2-88ED-8946AF55BF89}"/>
              </a:ext>
            </a:extLst>
          </p:cNvPr>
          <p:cNvGrpSpPr/>
          <p:nvPr/>
        </p:nvGrpSpPr>
        <p:grpSpPr>
          <a:xfrm>
            <a:off x="7020272" y="3433545"/>
            <a:ext cx="2016224" cy="1575554"/>
            <a:chOff x="0" y="627112"/>
            <a:chExt cx="1337964" cy="1480123"/>
          </a:xfrm>
        </p:grpSpPr>
        <p:sp>
          <p:nvSpPr>
            <p:cNvPr id="34" name="Rectangle: Rounded Corners 33">
              <a:extLst>
                <a:ext uri="{FF2B5EF4-FFF2-40B4-BE49-F238E27FC236}">
                  <a16:creationId xmlns:a16="http://schemas.microsoft.com/office/drawing/2014/main" id="{9B931F81-F784-4D1A-8018-4F75517819AE}"/>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5" name="Rectangle: Rounded Corners 4">
              <a:extLst>
                <a:ext uri="{FF2B5EF4-FFF2-40B4-BE49-F238E27FC236}">
                  <a16:creationId xmlns:a16="http://schemas.microsoft.com/office/drawing/2014/main" id="{C5F0A66A-21A0-4036-8A1C-27BE2ED6B5F4}"/>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1" kern="1200" cap="none" spc="0" dirty="0">
                  <a:ln w="0"/>
                  <a:solidFill>
                    <a:schemeClr val="tx1"/>
                  </a:solidFill>
                  <a:effectLst>
                    <a:outerShdw blurRad="38100" dist="19050" dir="2700000" algn="tl" rotWithShape="0">
                      <a:schemeClr val="dk1">
                        <a:alpha val="40000"/>
                      </a:schemeClr>
                    </a:outerShdw>
                  </a:effectLst>
                </a:rPr>
                <a:t>Napoleon Rises</a:t>
              </a:r>
            </a:p>
            <a:p>
              <a:pPr marL="0" lvl="0" indent="0" algn="ctr" defTabSz="800100">
                <a:lnSpc>
                  <a:spcPct val="90000"/>
                </a:lnSpc>
                <a:spcBef>
                  <a:spcPct val="0"/>
                </a:spcBef>
                <a:spcAft>
                  <a:spcPct val="35000"/>
                </a:spcAft>
                <a:buNone/>
              </a:pPr>
              <a:r>
                <a:rPr lang="en-US" sz="2400" dirty="0">
                  <a:ln w="0"/>
                  <a:solidFill>
                    <a:schemeClr val="tx1"/>
                  </a:solidFill>
                  <a:effectLst>
                    <a:outerShdw blurRad="38100" dist="19050" dir="2700000" algn="tl" rotWithShape="0">
                      <a:schemeClr val="dk1">
                        <a:alpha val="40000"/>
                      </a:schemeClr>
                    </a:outerShdw>
                  </a:effectLst>
                </a:rPr>
                <a:t>(1799-1815)</a:t>
              </a:r>
              <a:endParaRPr lang="en-US" sz="2400" b="0" kern="1200" cap="none" spc="0" dirty="0">
                <a:ln w="0"/>
                <a:solidFill>
                  <a:schemeClr val="tx1"/>
                </a:solidFill>
                <a:effectLst>
                  <a:outerShdw blurRad="38100" dist="19050" dir="2700000" algn="tl" rotWithShape="0">
                    <a:schemeClr val="dk1">
                      <a:alpha val="40000"/>
                    </a:schemeClr>
                  </a:outerShdw>
                </a:effectLst>
              </a:endParaRPr>
            </a:p>
          </p:txBody>
        </p:sp>
      </p:grpSp>
      <p:grpSp>
        <p:nvGrpSpPr>
          <p:cNvPr id="36" name="Group 35">
            <a:extLst>
              <a:ext uri="{FF2B5EF4-FFF2-40B4-BE49-F238E27FC236}">
                <a16:creationId xmlns:a16="http://schemas.microsoft.com/office/drawing/2014/main" id="{14E9BEDD-4B4F-47F5-B24A-DED1AE6BEE1A}"/>
              </a:ext>
            </a:extLst>
          </p:cNvPr>
          <p:cNvGrpSpPr/>
          <p:nvPr/>
        </p:nvGrpSpPr>
        <p:grpSpPr>
          <a:xfrm>
            <a:off x="140537" y="5307168"/>
            <a:ext cx="6591703" cy="720624"/>
            <a:chOff x="0" y="627112"/>
            <a:chExt cx="1337964" cy="1480123"/>
          </a:xfrm>
        </p:grpSpPr>
        <p:sp>
          <p:nvSpPr>
            <p:cNvPr id="37" name="Rectangle: Rounded Corners 36">
              <a:extLst>
                <a:ext uri="{FF2B5EF4-FFF2-40B4-BE49-F238E27FC236}">
                  <a16:creationId xmlns:a16="http://schemas.microsoft.com/office/drawing/2014/main" id="{F7DDE361-60DF-486F-A31A-64E6938500D8}"/>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8" name="Rectangle: Rounded Corners 4">
              <a:extLst>
                <a:ext uri="{FF2B5EF4-FFF2-40B4-BE49-F238E27FC236}">
                  <a16:creationId xmlns:a16="http://schemas.microsoft.com/office/drawing/2014/main" id="{DC6D1A79-5E38-40CF-BD5F-1EC6240D1F24}"/>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0" kern="1200" cap="none" spc="0" dirty="0">
                  <a:ln w="0"/>
                  <a:solidFill>
                    <a:schemeClr val="tx1"/>
                  </a:solidFill>
                  <a:effectLst>
                    <a:outerShdw blurRad="38100" dist="19050" dir="2700000" algn="tl" rotWithShape="0">
                      <a:schemeClr val="dk1">
                        <a:alpha val="40000"/>
                      </a:schemeClr>
                    </a:outerShdw>
                  </a:effectLst>
                </a:rPr>
                <a:t>The French Revolution</a:t>
              </a:r>
            </a:p>
          </p:txBody>
        </p:sp>
      </p:grpSp>
      <p:grpSp>
        <p:nvGrpSpPr>
          <p:cNvPr id="42" name="Group 41">
            <a:extLst>
              <a:ext uri="{FF2B5EF4-FFF2-40B4-BE49-F238E27FC236}">
                <a16:creationId xmlns:a16="http://schemas.microsoft.com/office/drawing/2014/main" id="{D55BB71E-F995-4E94-8426-CF6AEBD426BE}"/>
              </a:ext>
            </a:extLst>
          </p:cNvPr>
          <p:cNvGrpSpPr/>
          <p:nvPr/>
        </p:nvGrpSpPr>
        <p:grpSpPr>
          <a:xfrm>
            <a:off x="7020272" y="5307168"/>
            <a:ext cx="2016224" cy="720624"/>
            <a:chOff x="0" y="627112"/>
            <a:chExt cx="1337964" cy="1480123"/>
          </a:xfrm>
        </p:grpSpPr>
        <p:sp>
          <p:nvSpPr>
            <p:cNvPr id="43" name="Rectangle: Rounded Corners 42">
              <a:extLst>
                <a:ext uri="{FF2B5EF4-FFF2-40B4-BE49-F238E27FC236}">
                  <a16:creationId xmlns:a16="http://schemas.microsoft.com/office/drawing/2014/main" id="{58C29FF8-6D12-4D9A-85E5-EB52B9478FA6}"/>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4" name="Rectangle: Rounded Corners 4">
              <a:extLst>
                <a:ext uri="{FF2B5EF4-FFF2-40B4-BE49-F238E27FC236}">
                  <a16:creationId xmlns:a16="http://schemas.microsoft.com/office/drawing/2014/main" id="{B3D4B9DF-AB90-4CF8-A518-D9F4EF59F735}"/>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400" b="0" kern="1200" cap="none" spc="0" dirty="0">
                  <a:ln w="0"/>
                  <a:solidFill>
                    <a:schemeClr val="tx1"/>
                  </a:solidFill>
                  <a:effectLst>
                    <a:outerShdw blurRad="38100" dist="19050" dir="2700000" algn="tl" rotWithShape="0">
                      <a:schemeClr val="dk1">
                        <a:alpha val="40000"/>
                      </a:schemeClr>
                    </a:outerShdw>
                  </a:effectLst>
                </a:rPr>
                <a:t>Napoleonic Europe</a:t>
              </a:r>
            </a:p>
          </p:txBody>
        </p:sp>
      </p:grpSp>
      <p:pic>
        <p:nvPicPr>
          <p:cNvPr id="5" name="Audio 4">
            <a:hlinkClick r:id="" action="ppaction://media"/>
            <a:extLst>
              <a:ext uri="{FF2B5EF4-FFF2-40B4-BE49-F238E27FC236}">
                <a16:creationId xmlns:a16="http://schemas.microsoft.com/office/drawing/2014/main" id="{4F1213C2-A78B-30F6-3007-679D39156D2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49359843"/>
      </p:ext>
    </p:extLst>
  </p:cSld>
  <p:clrMapOvr>
    <a:masterClrMapping/>
  </p:clrMapOvr>
  <mc:AlternateContent xmlns:mc="http://schemas.openxmlformats.org/markup-compatibility/2006">
    <mc:Choice xmlns:p14="http://schemas.microsoft.com/office/powerpoint/2010/main" Requires="p14">
      <p:transition spd="slow" p14:dur="2000" advTm="8661"/>
    </mc:Choice>
    <mc:Fallback>
      <p:transition spd="slow" advTm="8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graphicEl>
                                              <a:dgm id="{82A91632-F55C-44AF-A299-FDBA6B73C2F5}"/>
                                            </p:graphicEl>
                                          </p:spTgt>
                                        </p:tgtEl>
                                        <p:attrNameLst>
                                          <p:attrName>style.visibility</p:attrName>
                                        </p:attrNameLst>
                                      </p:cBhvr>
                                      <p:to>
                                        <p:strVal val="visible"/>
                                      </p:to>
                                    </p:set>
                                    <p:animEffect transition="in" filter="fade">
                                      <p:cBhvr>
                                        <p:cTn id="11" dur="1000"/>
                                        <p:tgtEl>
                                          <p:spTgt spid="20">
                                            <p:graphicEl>
                                              <a:dgm id="{82A91632-F55C-44AF-A299-FDBA6B73C2F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Graphic spid="20"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5377-B205-498E-8144-4A49CBE8BA4F}"/>
              </a:ext>
            </a:extLst>
          </p:cNvPr>
          <p:cNvSpPr>
            <a:spLocks noGrp="1"/>
          </p:cNvSpPr>
          <p:nvPr>
            <p:ph type="title"/>
          </p:nvPr>
        </p:nvSpPr>
        <p:spPr/>
        <p:txBody>
          <a:bodyPr>
            <a:normAutofit/>
          </a:bodyPr>
          <a:lstStyle/>
          <a:p>
            <a:r>
              <a:rPr lang="en-CA" dirty="0"/>
              <a:t>The Moderate Stage </a:t>
            </a:r>
            <a:r>
              <a:rPr lang="en-CA" sz="3200" dirty="0"/>
              <a:t>(1789-1792)</a:t>
            </a:r>
            <a:endParaRPr lang="en-CA" dirty="0"/>
          </a:p>
        </p:txBody>
      </p:sp>
      <p:sp>
        <p:nvSpPr>
          <p:cNvPr id="3" name="Content Placeholder 2">
            <a:extLst>
              <a:ext uri="{FF2B5EF4-FFF2-40B4-BE49-F238E27FC236}">
                <a16:creationId xmlns:a16="http://schemas.microsoft.com/office/drawing/2014/main" id="{106A120A-224E-4CAE-90AB-873C47252886}"/>
              </a:ext>
            </a:extLst>
          </p:cNvPr>
          <p:cNvSpPr>
            <a:spLocks noGrp="1"/>
          </p:cNvSpPr>
          <p:nvPr>
            <p:ph idx="1"/>
          </p:nvPr>
        </p:nvSpPr>
        <p:spPr/>
        <p:txBody>
          <a:bodyPr>
            <a:normAutofit lnSpcReduction="10000"/>
          </a:bodyPr>
          <a:lstStyle/>
          <a:p>
            <a:r>
              <a:rPr lang="en-CA" dirty="0"/>
              <a:t>The rising crisis caused Louis XVI to re-call the Estates General (parliament) for the first time since 1615. </a:t>
            </a:r>
          </a:p>
          <a:p>
            <a:r>
              <a:rPr lang="en-CA" dirty="0"/>
              <a:t>However, the Estates General was dominated by the 1</a:t>
            </a:r>
            <a:r>
              <a:rPr lang="en-CA" baseline="30000" dirty="0"/>
              <a:t>st</a:t>
            </a:r>
            <a:r>
              <a:rPr lang="en-CA" dirty="0"/>
              <a:t> and 2</a:t>
            </a:r>
            <a:r>
              <a:rPr lang="en-CA" baseline="30000" dirty="0"/>
              <a:t>nd</a:t>
            </a:r>
            <a:r>
              <a:rPr lang="en-CA" dirty="0"/>
              <a:t> Estates who controlled 2/3 of the parliament. </a:t>
            </a:r>
          </a:p>
          <a:p>
            <a:r>
              <a:rPr lang="en-CA" dirty="0"/>
              <a:t>On June 17, 1789, the delegates of the 3</a:t>
            </a:r>
            <a:r>
              <a:rPr lang="en-CA" baseline="30000" dirty="0"/>
              <a:t>rd</a:t>
            </a:r>
            <a:r>
              <a:rPr lang="en-CA" dirty="0"/>
              <a:t> Estate left and declared themselves the “National Assembly.”</a:t>
            </a:r>
          </a:p>
        </p:txBody>
      </p:sp>
      <p:sp>
        <p:nvSpPr>
          <p:cNvPr id="4" name="Slide Number Placeholder 3">
            <a:extLst>
              <a:ext uri="{FF2B5EF4-FFF2-40B4-BE49-F238E27FC236}">
                <a16:creationId xmlns:a16="http://schemas.microsoft.com/office/drawing/2014/main" id="{B327754C-9813-427B-99FD-B17BD4524F76}"/>
              </a:ext>
            </a:extLst>
          </p:cNvPr>
          <p:cNvSpPr>
            <a:spLocks noGrp="1"/>
          </p:cNvSpPr>
          <p:nvPr>
            <p:ph type="sldNum" sz="quarter" idx="12"/>
          </p:nvPr>
        </p:nvSpPr>
        <p:spPr/>
        <p:txBody>
          <a:bodyPr/>
          <a:lstStyle/>
          <a:p>
            <a:fld id="{68873A60-4C95-481F-B88D-9BEDEBD25F15}" type="slidenum">
              <a:rPr lang="en-CA" smtClean="0"/>
              <a:pPr/>
              <a:t>15</a:t>
            </a:fld>
            <a:endParaRPr lang="en-CA" dirty="0"/>
          </a:p>
        </p:txBody>
      </p:sp>
      <p:pic>
        <p:nvPicPr>
          <p:cNvPr id="8" name="Audio 7">
            <a:hlinkClick r:id="" action="ppaction://media"/>
            <a:extLst>
              <a:ext uri="{FF2B5EF4-FFF2-40B4-BE49-F238E27FC236}">
                <a16:creationId xmlns:a16="http://schemas.microsoft.com/office/drawing/2014/main" id="{A48B022A-CDF0-A1D5-CD2D-341F0EB889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40538083"/>
      </p:ext>
    </p:extLst>
  </p:cSld>
  <p:clrMapOvr>
    <a:masterClrMapping/>
  </p:clrMapOvr>
  <mc:AlternateContent xmlns:mc="http://schemas.openxmlformats.org/markup-compatibility/2006">
    <mc:Choice xmlns:p14="http://schemas.microsoft.com/office/powerpoint/2010/main" Requires="p14">
      <p:transition spd="slow" p14:dur="2000" advTm="49367"/>
    </mc:Choice>
    <mc:Fallback>
      <p:transition spd="slow" advTm="4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5377-B205-498E-8144-4A49CBE8BA4F}"/>
              </a:ext>
            </a:extLst>
          </p:cNvPr>
          <p:cNvSpPr>
            <a:spLocks noGrp="1"/>
          </p:cNvSpPr>
          <p:nvPr>
            <p:ph type="title"/>
          </p:nvPr>
        </p:nvSpPr>
        <p:spPr/>
        <p:txBody>
          <a:bodyPr>
            <a:normAutofit/>
          </a:bodyPr>
          <a:lstStyle/>
          <a:p>
            <a:r>
              <a:rPr lang="en-CA" dirty="0"/>
              <a:t>The Moderate Stage </a:t>
            </a:r>
            <a:r>
              <a:rPr lang="en-CA" sz="3200" dirty="0"/>
              <a:t>(1789-1792)</a:t>
            </a:r>
            <a:endParaRPr lang="en-CA" dirty="0"/>
          </a:p>
        </p:txBody>
      </p:sp>
      <p:sp>
        <p:nvSpPr>
          <p:cNvPr id="3" name="Content Placeholder 2">
            <a:extLst>
              <a:ext uri="{FF2B5EF4-FFF2-40B4-BE49-F238E27FC236}">
                <a16:creationId xmlns:a16="http://schemas.microsoft.com/office/drawing/2014/main" id="{106A120A-224E-4CAE-90AB-873C47252886}"/>
              </a:ext>
            </a:extLst>
          </p:cNvPr>
          <p:cNvSpPr>
            <a:spLocks noGrp="1"/>
          </p:cNvSpPr>
          <p:nvPr>
            <p:ph sz="half" idx="1"/>
          </p:nvPr>
        </p:nvSpPr>
        <p:spPr>
          <a:xfrm>
            <a:off x="457200" y="1600200"/>
            <a:ext cx="5194920" cy="4983162"/>
          </a:xfrm>
        </p:spPr>
        <p:txBody>
          <a:bodyPr>
            <a:normAutofit fontScale="92500" lnSpcReduction="20000"/>
          </a:bodyPr>
          <a:lstStyle/>
          <a:p>
            <a:r>
              <a:rPr lang="en-CA" dirty="0"/>
              <a:t>On July 14, 1789, the “Bastille” of Paris was stormed. The historic prison was occupied, prisoners freed, and then torn down brick by brick. </a:t>
            </a:r>
          </a:p>
          <a:p>
            <a:r>
              <a:rPr lang="en-CA" dirty="0"/>
              <a:t>The National Assembly created the “Declaration of the Rights of Man” and also voted to abolish noble privileges: </a:t>
            </a:r>
          </a:p>
          <a:p>
            <a:pPr lvl="1"/>
            <a:r>
              <a:rPr lang="en-CA" dirty="0"/>
              <a:t>Compulsory church tithes, the corvee, tax exemptions, and the estates system.</a:t>
            </a:r>
          </a:p>
          <a:p>
            <a:pPr marL="457200" lvl="1" indent="-457200">
              <a:buFont typeface="Arial" panose="020B0604020202020204" pitchFamily="34" charset="0"/>
              <a:buChar char="•"/>
            </a:pPr>
            <a:r>
              <a:rPr lang="en-CA" sz="3200" dirty="0"/>
              <a:t>Louis XVI was now a constitutional monarch.</a:t>
            </a:r>
          </a:p>
        </p:txBody>
      </p:sp>
      <p:pic>
        <p:nvPicPr>
          <p:cNvPr id="7" name="Content Placeholder 6" descr="A picture containing old, place of worship, castle, stone&#10;&#10;Description automatically generated">
            <a:extLst>
              <a:ext uri="{FF2B5EF4-FFF2-40B4-BE49-F238E27FC236}">
                <a16:creationId xmlns:a16="http://schemas.microsoft.com/office/drawing/2014/main" id="{8BB8B7E3-04B1-4DFE-84E8-5F9CC946283F}"/>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68144" y="2204864"/>
            <a:ext cx="2970252" cy="2917212"/>
          </a:xfrm>
        </p:spPr>
      </p:pic>
      <p:sp>
        <p:nvSpPr>
          <p:cNvPr id="4" name="Slide Number Placeholder 3">
            <a:extLst>
              <a:ext uri="{FF2B5EF4-FFF2-40B4-BE49-F238E27FC236}">
                <a16:creationId xmlns:a16="http://schemas.microsoft.com/office/drawing/2014/main" id="{B327754C-9813-427B-99FD-B17BD4524F76}"/>
              </a:ext>
            </a:extLst>
          </p:cNvPr>
          <p:cNvSpPr>
            <a:spLocks noGrp="1"/>
          </p:cNvSpPr>
          <p:nvPr>
            <p:ph type="sldNum" sz="quarter" idx="12"/>
          </p:nvPr>
        </p:nvSpPr>
        <p:spPr/>
        <p:txBody>
          <a:bodyPr/>
          <a:lstStyle/>
          <a:p>
            <a:fld id="{68873A60-4C95-481F-B88D-9BEDEBD25F15}" type="slidenum">
              <a:rPr lang="en-CA" smtClean="0"/>
              <a:pPr/>
              <a:t>16</a:t>
            </a:fld>
            <a:endParaRPr lang="en-CA" dirty="0"/>
          </a:p>
        </p:txBody>
      </p:sp>
      <p:sp>
        <p:nvSpPr>
          <p:cNvPr id="6" name="TextBox 5">
            <a:extLst>
              <a:ext uri="{FF2B5EF4-FFF2-40B4-BE49-F238E27FC236}">
                <a16:creationId xmlns:a16="http://schemas.microsoft.com/office/drawing/2014/main" id="{D5297EED-F165-454C-973A-714025B82B6C}"/>
              </a:ext>
            </a:extLst>
          </p:cNvPr>
          <p:cNvSpPr txBox="1"/>
          <p:nvPr/>
        </p:nvSpPr>
        <p:spPr>
          <a:xfrm>
            <a:off x="6041709" y="5294928"/>
            <a:ext cx="2623121" cy="707886"/>
          </a:xfrm>
          <a:prstGeom prst="rect">
            <a:avLst/>
          </a:prstGeom>
          <a:noFill/>
        </p:spPr>
        <p:txBody>
          <a:bodyPr wrap="square" rtlCol="0">
            <a:spAutoFit/>
          </a:bodyPr>
          <a:lstStyle/>
          <a:p>
            <a:pPr algn="ctr"/>
            <a:r>
              <a:rPr lang="en-CA" sz="2000" b="1" dirty="0">
                <a:solidFill>
                  <a:srgbClr val="023052"/>
                </a:solidFill>
              </a:rPr>
              <a:t>Storming of the Bastille</a:t>
            </a:r>
          </a:p>
        </p:txBody>
      </p:sp>
      <p:pic>
        <p:nvPicPr>
          <p:cNvPr id="8" name="Audio 7">
            <a:hlinkClick r:id="" action="ppaction://media"/>
            <a:extLst>
              <a:ext uri="{FF2B5EF4-FFF2-40B4-BE49-F238E27FC236}">
                <a16:creationId xmlns:a16="http://schemas.microsoft.com/office/drawing/2014/main" id="{EFF943C0-3B4F-4AD1-A6C3-7A1E2C0300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52233631"/>
      </p:ext>
    </p:extLst>
  </p:cSld>
  <p:clrMapOvr>
    <a:masterClrMapping/>
  </p:clrMapOvr>
  <mc:AlternateContent xmlns:mc="http://schemas.openxmlformats.org/markup-compatibility/2006">
    <mc:Choice xmlns:p14="http://schemas.microsoft.com/office/powerpoint/2010/main" Requires="p14">
      <p:transition spd="slow" p14:dur="2000" advTm="51949"/>
    </mc:Choice>
    <mc:Fallback>
      <p:transition spd="slow" advTm="51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5377-B205-498E-8144-4A49CBE8BA4F}"/>
              </a:ext>
            </a:extLst>
          </p:cNvPr>
          <p:cNvSpPr>
            <a:spLocks noGrp="1"/>
          </p:cNvSpPr>
          <p:nvPr>
            <p:ph type="title"/>
          </p:nvPr>
        </p:nvSpPr>
        <p:spPr/>
        <p:txBody>
          <a:bodyPr>
            <a:normAutofit/>
          </a:bodyPr>
          <a:lstStyle/>
          <a:p>
            <a:r>
              <a:rPr lang="en-CA" dirty="0"/>
              <a:t>The Radical Stage </a:t>
            </a:r>
            <a:r>
              <a:rPr lang="en-CA" sz="3200" dirty="0"/>
              <a:t>(1792-1794)</a:t>
            </a:r>
            <a:endParaRPr lang="en-CA" dirty="0"/>
          </a:p>
        </p:txBody>
      </p:sp>
      <p:sp>
        <p:nvSpPr>
          <p:cNvPr id="3" name="Content Placeholder 2">
            <a:extLst>
              <a:ext uri="{FF2B5EF4-FFF2-40B4-BE49-F238E27FC236}">
                <a16:creationId xmlns:a16="http://schemas.microsoft.com/office/drawing/2014/main" id="{106A120A-224E-4CAE-90AB-873C47252886}"/>
              </a:ext>
            </a:extLst>
          </p:cNvPr>
          <p:cNvSpPr>
            <a:spLocks noGrp="1"/>
          </p:cNvSpPr>
          <p:nvPr>
            <p:ph idx="1"/>
          </p:nvPr>
        </p:nvSpPr>
        <p:spPr/>
        <p:txBody>
          <a:bodyPr>
            <a:normAutofit lnSpcReduction="10000"/>
          </a:bodyPr>
          <a:lstStyle/>
          <a:p>
            <a:r>
              <a:rPr lang="en-CA" dirty="0"/>
              <a:t>The Assembly was dominated by 2 factions: the Girondins and the Jacobins. </a:t>
            </a:r>
          </a:p>
          <a:p>
            <a:r>
              <a:rPr lang="en-CA" dirty="0"/>
              <a:t>What to do with the King and Queen? Continue with a constitutional monarchy, establish a republic, or execute the monarchs? </a:t>
            </a:r>
          </a:p>
          <a:p>
            <a:r>
              <a:rPr lang="en-CA" dirty="0"/>
              <a:t>The Girondins and Jacobins reached an agreement to declare all those who opposed the revolution as enemies. </a:t>
            </a:r>
          </a:p>
          <a:p>
            <a:r>
              <a:rPr lang="en-CA" dirty="0"/>
              <a:t>The King and Queen were arrested. </a:t>
            </a:r>
          </a:p>
          <a:p>
            <a:endParaRPr lang="en-CA" dirty="0"/>
          </a:p>
          <a:p>
            <a:endParaRPr lang="en-CA" dirty="0"/>
          </a:p>
        </p:txBody>
      </p:sp>
      <p:sp>
        <p:nvSpPr>
          <p:cNvPr id="4" name="Slide Number Placeholder 3">
            <a:extLst>
              <a:ext uri="{FF2B5EF4-FFF2-40B4-BE49-F238E27FC236}">
                <a16:creationId xmlns:a16="http://schemas.microsoft.com/office/drawing/2014/main" id="{B327754C-9813-427B-99FD-B17BD4524F76}"/>
              </a:ext>
            </a:extLst>
          </p:cNvPr>
          <p:cNvSpPr>
            <a:spLocks noGrp="1"/>
          </p:cNvSpPr>
          <p:nvPr>
            <p:ph type="sldNum" sz="quarter" idx="12"/>
          </p:nvPr>
        </p:nvSpPr>
        <p:spPr/>
        <p:txBody>
          <a:bodyPr/>
          <a:lstStyle/>
          <a:p>
            <a:fld id="{68873A60-4C95-481F-B88D-9BEDEBD25F15}" type="slidenum">
              <a:rPr lang="en-CA" smtClean="0"/>
              <a:pPr/>
              <a:t>17</a:t>
            </a:fld>
            <a:endParaRPr lang="en-CA" dirty="0"/>
          </a:p>
        </p:txBody>
      </p:sp>
      <p:pic>
        <p:nvPicPr>
          <p:cNvPr id="6" name="Audio 5">
            <a:hlinkClick r:id="" action="ppaction://media"/>
            <a:extLst>
              <a:ext uri="{FF2B5EF4-FFF2-40B4-BE49-F238E27FC236}">
                <a16:creationId xmlns:a16="http://schemas.microsoft.com/office/drawing/2014/main" id="{FF1896A1-F0A6-CA9C-515A-5717FD7580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66084192"/>
      </p:ext>
    </p:extLst>
  </p:cSld>
  <p:clrMapOvr>
    <a:masterClrMapping/>
  </p:clrMapOvr>
  <mc:AlternateContent xmlns:mc="http://schemas.openxmlformats.org/markup-compatibility/2006">
    <mc:Choice xmlns:p14="http://schemas.microsoft.com/office/powerpoint/2010/main" Requires="p14">
      <p:transition spd="slow" p14:dur="2000" advTm="55432"/>
    </mc:Choice>
    <mc:Fallback>
      <p:transition spd="slow" advTm="55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5377-B205-498E-8144-4A49CBE8BA4F}"/>
              </a:ext>
            </a:extLst>
          </p:cNvPr>
          <p:cNvSpPr>
            <a:spLocks noGrp="1"/>
          </p:cNvSpPr>
          <p:nvPr>
            <p:ph type="title"/>
          </p:nvPr>
        </p:nvSpPr>
        <p:spPr/>
        <p:txBody>
          <a:bodyPr>
            <a:normAutofit/>
          </a:bodyPr>
          <a:lstStyle/>
          <a:p>
            <a:r>
              <a:rPr lang="en-CA" dirty="0"/>
              <a:t>The Radical Stage </a:t>
            </a:r>
            <a:r>
              <a:rPr lang="en-CA" sz="3200" dirty="0"/>
              <a:t>(1792-1794)</a:t>
            </a:r>
            <a:endParaRPr lang="en-CA" dirty="0"/>
          </a:p>
        </p:txBody>
      </p:sp>
      <p:sp>
        <p:nvSpPr>
          <p:cNvPr id="3" name="Content Placeholder 2">
            <a:extLst>
              <a:ext uri="{FF2B5EF4-FFF2-40B4-BE49-F238E27FC236}">
                <a16:creationId xmlns:a16="http://schemas.microsoft.com/office/drawing/2014/main" id="{106A120A-224E-4CAE-90AB-873C47252886}"/>
              </a:ext>
            </a:extLst>
          </p:cNvPr>
          <p:cNvSpPr>
            <a:spLocks noGrp="1"/>
          </p:cNvSpPr>
          <p:nvPr>
            <p:ph idx="1"/>
          </p:nvPr>
        </p:nvSpPr>
        <p:spPr>
          <a:xfrm>
            <a:off x="4039208" y="1600199"/>
            <a:ext cx="4647592" cy="4791491"/>
          </a:xfrm>
        </p:spPr>
        <p:txBody>
          <a:bodyPr>
            <a:normAutofit fontScale="85000" lnSpcReduction="20000"/>
          </a:bodyPr>
          <a:lstStyle/>
          <a:p>
            <a:r>
              <a:rPr lang="en-CA" dirty="0"/>
              <a:t>The second revolution had begun, but new divisions would develop.</a:t>
            </a:r>
          </a:p>
          <a:p>
            <a:r>
              <a:rPr lang="en-CA" dirty="0"/>
              <a:t>Battle for control of the assembly was won by the Jacobins who tried, convicted, executed Louis XVI, and Marie Antoinette. </a:t>
            </a:r>
          </a:p>
          <a:p>
            <a:r>
              <a:rPr lang="en-CA" dirty="0"/>
              <a:t>The Jacobins, led by Maximilian Robespierre, disbanded the assembly and established the “Committee of Public Safety.”</a:t>
            </a:r>
          </a:p>
        </p:txBody>
      </p:sp>
      <p:sp>
        <p:nvSpPr>
          <p:cNvPr id="4" name="Slide Number Placeholder 3">
            <a:extLst>
              <a:ext uri="{FF2B5EF4-FFF2-40B4-BE49-F238E27FC236}">
                <a16:creationId xmlns:a16="http://schemas.microsoft.com/office/drawing/2014/main" id="{B327754C-9813-427B-99FD-B17BD4524F76}"/>
              </a:ext>
            </a:extLst>
          </p:cNvPr>
          <p:cNvSpPr>
            <a:spLocks noGrp="1"/>
          </p:cNvSpPr>
          <p:nvPr>
            <p:ph type="sldNum" sz="quarter" idx="12"/>
          </p:nvPr>
        </p:nvSpPr>
        <p:spPr/>
        <p:txBody>
          <a:bodyPr/>
          <a:lstStyle/>
          <a:p>
            <a:fld id="{68873A60-4C95-481F-B88D-9BEDEBD25F15}" type="slidenum">
              <a:rPr lang="en-CA" smtClean="0"/>
              <a:pPr/>
              <a:t>18</a:t>
            </a:fld>
            <a:endParaRPr lang="en-CA" dirty="0"/>
          </a:p>
        </p:txBody>
      </p:sp>
      <p:pic>
        <p:nvPicPr>
          <p:cNvPr id="6" name="Picture 5" descr="A picture containing text, old, drawn, painting&#10;&#10;Description automatically generated">
            <a:extLst>
              <a:ext uri="{FF2B5EF4-FFF2-40B4-BE49-F238E27FC236}">
                <a16:creationId xmlns:a16="http://schemas.microsoft.com/office/drawing/2014/main" id="{1AB74C1B-C923-4FB6-802E-2A3B06B3B6D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25589" t="8868" r="5620" b="15195"/>
          <a:stretch/>
        </p:blipFill>
        <p:spPr>
          <a:xfrm>
            <a:off x="395536" y="2276872"/>
            <a:ext cx="3374658" cy="2781428"/>
          </a:xfrm>
          <a:prstGeom prst="rect">
            <a:avLst/>
          </a:prstGeom>
          <a:ln w="28575">
            <a:solidFill>
              <a:srgbClr val="FFE08E"/>
            </a:solidFill>
          </a:ln>
        </p:spPr>
      </p:pic>
      <p:sp>
        <p:nvSpPr>
          <p:cNvPr id="8" name="TextBox 7">
            <a:extLst>
              <a:ext uri="{FF2B5EF4-FFF2-40B4-BE49-F238E27FC236}">
                <a16:creationId xmlns:a16="http://schemas.microsoft.com/office/drawing/2014/main" id="{CD503F7F-B71C-4CF5-B60C-FB390B406BE8}"/>
              </a:ext>
            </a:extLst>
          </p:cNvPr>
          <p:cNvSpPr txBox="1"/>
          <p:nvPr/>
        </p:nvSpPr>
        <p:spPr>
          <a:xfrm>
            <a:off x="771304" y="5144244"/>
            <a:ext cx="2623121" cy="400110"/>
          </a:xfrm>
          <a:prstGeom prst="rect">
            <a:avLst/>
          </a:prstGeom>
          <a:noFill/>
        </p:spPr>
        <p:txBody>
          <a:bodyPr wrap="square" rtlCol="0">
            <a:spAutoFit/>
          </a:bodyPr>
          <a:lstStyle/>
          <a:p>
            <a:pPr algn="ctr"/>
            <a:r>
              <a:rPr lang="en-CA" sz="2000" b="1" dirty="0">
                <a:solidFill>
                  <a:srgbClr val="023052"/>
                </a:solidFill>
              </a:rPr>
              <a:t>Execution of Louis XVI</a:t>
            </a:r>
          </a:p>
        </p:txBody>
      </p:sp>
      <p:pic>
        <p:nvPicPr>
          <p:cNvPr id="9" name="Audio 8">
            <a:hlinkClick r:id="" action="ppaction://media"/>
            <a:extLst>
              <a:ext uri="{FF2B5EF4-FFF2-40B4-BE49-F238E27FC236}">
                <a16:creationId xmlns:a16="http://schemas.microsoft.com/office/drawing/2014/main" id="{E382073F-2F3C-D6FE-E706-F6242A220C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6060989"/>
      </p:ext>
    </p:extLst>
  </p:cSld>
  <p:clrMapOvr>
    <a:masterClrMapping/>
  </p:clrMapOvr>
  <mc:AlternateContent xmlns:mc="http://schemas.openxmlformats.org/markup-compatibility/2006">
    <mc:Choice xmlns:p14="http://schemas.microsoft.com/office/powerpoint/2010/main" Requires="p14">
      <p:transition spd="slow" p14:dur="2000" advTm="28916"/>
    </mc:Choice>
    <mc:Fallback>
      <p:transition spd="slow" advTm="28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5377-B205-498E-8144-4A49CBE8BA4F}"/>
              </a:ext>
            </a:extLst>
          </p:cNvPr>
          <p:cNvSpPr>
            <a:spLocks noGrp="1"/>
          </p:cNvSpPr>
          <p:nvPr>
            <p:ph type="title"/>
          </p:nvPr>
        </p:nvSpPr>
        <p:spPr/>
        <p:txBody>
          <a:bodyPr>
            <a:normAutofit/>
          </a:bodyPr>
          <a:lstStyle/>
          <a:p>
            <a:r>
              <a:rPr lang="en-CA" dirty="0"/>
              <a:t>The Radical Stage </a:t>
            </a:r>
            <a:r>
              <a:rPr lang="en-CA" sz="3200" dirty="0"/>
              <a:t>(1792-1794)</a:t>
            </a:r>
            <a:endParaRPr lang="en-CA" dirty="0"/>
          </a:p>
        </p:txBody>
      </p:sp>
      <p:sp>
        <p:nvSpPr>
          <p:cNvPr id="3" name="Content Placeholder 2">
            <a:extLst>
              <a:ext uri="{FF2B5EF4-FFF2-40B4-BE49-F238E27FC236}">
                <a16:creationId xmlns:a16="http://schemas.microsoft.com/office/drawing/2014/main" id="{106A120A-224E-4CAE-90AB-873C47252886}"/>
              </a:ext>
            </a:extLst>
          </p:cNvPr>
          <p:cNvSpPr>
            <a:spLocks noGrp="1"/>
          </p:cNvSpPr>
          <p:nvPr>
            <p:ph sz="half" idx="1"/>
          </p:nvPr>
        </p:nvSpPr>
        <p:spPr>
          <a:xfrm>
            <a:off x="457200" y="1600200"/>
            <a:ext cx="5338936" cy="4791491"/>
          </a:xfrm>
        </p:spPr>
        <p:txBody>
          <a:bodyPr>
            <a:normAutofit fontScale="92500" lnSpcReduction="10000"/>
          </a:bodyPr>
          <a:lstStyle/>
          <a:p>
            <a:r>
              <a:rPr lang="en-CA" dirty="0"/>
              <a:t>“The Terror” would commence from Sept. of 1793 to June of 1794.  Any opposition or suspicions of dissent would be reported and those found guilty executed by the guillotine. </a:t>
            </a:r>
          </a:p>
          <a:p>
            <a:r>
              <a:rPr lang="en-CA" dirty="0"/>
              <a:t>City centers ran with blood as those accused were executed across France.</a:t>
            </a:r>
          </a:p>
          <a:p>
            <a:r>
              <a:rPr lang="en-CA" dirty="0"/>
              <a:t>The revolution would finally consume itself when Robespierre himself was executed.  </a:t>
            </a:r>
          </a:p>
        </p:txBody>
      </p:sp>
      <p:pic>
        <p:nvPicPr>
          <p:cNvPr id="7" name="Content Placeholder 6" descr="A portrait of a person&#10;&#10;Description automatically generated with medium confidence">
            <a:extLst>
              <a:ext uri="{FF2B5EF4-FFF2-40B4-BE49-F238E27FC236}">
                <a16:creationId xmlns:a16="http://schemas.microsoft.com/office/drawing/2014/main" id="{A9FC9B78-EB52-4FCF-A2DC-62793B4A9589}"/>
              </a:ext>
            </a:extLst>
          </p:cNvPr>
          <p:cNvPicPr>
            <a:picLocks noGrp="1" noChangeAspect="1"/>
          </p:cNvPicPr>
          <p:nvPr>
            <p:ph sz="half" idx="2"/>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51222">
            <a:off x="6073630" y="2403890"/>
            <a:ext cx="2558161" cy="2558161"/>
          </a:xfrm>
        </p:spPr>
      </p:pic>
      <p:sp>
        <p:nvSpPr>
          <p:cNvPr id="4" name="Slide Number Placeholder 3">
            <a:extLst>
              <a:ext uri="{FF2B5EF4-FFF2-40B4-BE49-F238E27FC236}">
                <a16:creationId xmlns:a16="http://schemas.microsoft.com/office/drawing/2014/main" id="{B327754C-9813-427B-99FD-B17BD4524F76}"/>
              </a:ext>
            </a:extLst>
          </p:cNvPr>
          <p:cNvSpPr>
            <a:spLocks noGrp="1"/>
          </p:cNvSpPr>
          <p:nvPr>
            <p:ph type="sldNum" sz="quarter" idx="12"/>
          </p:nvPr>
        </p:nvSpPr>
        <p:spPr/>
        <p:txBody>
          <a:bodyPr/>
          <a:lstStyle/>
          <a:p>
            <a:fld id="{68873A60-4C95-481F-B88D-9BEDEBD25F15}" type="slidenum">
              <a:rPr lang="en-CA" smtClean="0"/>
              <a:pPr/>
              <a:t>19</a:t>
            </a:fld>
            <a:endParaRPr lang="en-CA" dirty="0"/>
          </a:p>
        </p:txBody>
      </p:sp>
      <p:sp>
        <p:nvSpPr>
          <p:cNvPr id="6" name="TextBox 5">
            <a:extLst>
              <a:ext uri="{FF2B5EF4-FFF2-40B4-BE49-F238E27FC236}">
                <a16:creationId xmlns:a16="http://schemas.microsoft.com/office/drawing/2014/main" id="{9643031E-D456-4243-8264-7708BFD4C75F}"/>
              </a:ext>
            </a:extLst>
          </p:cNvPr>
          <p:cNvSpPr txBox="1"/>
          <p:nvPr/>
        </p:nvSpPr>
        <p:spPr>
          <a:xfrm>
            <a:off x="6047398" y="5079515"/>
            <a:ext cx="2623121" cy="707886"/>
          </a:xfrm>
          <a:prstGeom prst="rect">
            <a:avLst/>
          </a:prstGeom>
          <a:noFill/>
        </p:spPr>
        <p:txBody>
          <a:bodyPr wrap="square" rtlCol="0">
            <a:spAutoFit/>
          </a:bodyPr>
          <a:lstStyle/>
          <a:p>
            <a:pPr algn="ctr"/>
            <a:r>
              <a:rPr lang="en-CA" sz="2000" b="1" dirty="0">
                <a:solidFill>
                  <a:srgbClr val="023052"/>
                </a:solidFill>
              </a:rPr>
              <a:t>Maximillian Robespierre</a:t>
            </a:r>
          </a:p>
        </p:txBody>
      </p:sp>
      <p:pic>
        <p:nvPicPr>
          <p:cNvPr id="5" name="Audio 4">
            <a:hlinkClick r:id="" action="ppaction://media"/>
            <a:extLst>
              <a:ext uri="{FF2B5EF4-FFF2-40B4-BE49-F238E27FC236}">
                <a16:creationId xmlns:a16="http://schemas.microsoft.com/office/drawing/2014/main" id="{497FBE52-5F2B-8646-63F6-F676A67C8D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99099663"/>
      </p:ext>
    </p:extLst>
  </p:cSld>
  <p:clrMapOvr>
    <a:masterClrMapping/>
  </p:clrMapOvr>
  <mc:AlternateContent xmlns:mc="http://schemas.openxmlformats.org/markup-compatibility/2006">
    <mc:Choice xmlns:p14="http://schemas.microsoft.com/office/powerpoint/2010/main" Requires="p14">
      <p:transition spd="slow" p14:dur="2000" advTm="28034"/>
    </mc:Choice>
    <mc:Fallback>
      <p:transition spd="slow" advTm="28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82259-4D27-47F8-8AA3-54B7D21129DE}"/>
              </a:ext>
            </a:extLst>
          </p:cNvPr>
          <p:cNvSpPr>
            <a:spLocks noGrp="1"/>
          </p:cNvSpPr>
          <p:nvPr>
            <p:ph type="title"/>
          </p:nvPr>
        </p:nvSpPr>
        <p:spPr/>
        <p:txBody>
          <a:bodyPr/>
          <a:lstStyle/>
          <a:p>
            <a:r>
              <a:rPr lang="en-CA" dirty="0"/>
              <a:t>Introduction</a:t>
            </a:r>
          </a:p>
        </p:txBody>
      </p:sp>
      <p:sp>
        <p:nvSpPr>
          <p:cNvPr id="3" name="Content Placeholder 2">
            <a:extLst>
              <a:ext uri="{FF2B5EF4-FFF2-40B4-BE49-F238E27FC236}">
                <a16:creationId xmlns:a16="http://schemas.microsoft.com/office/drawing/2014/main" id="{A388346E-DCB3-435E-9BEA-9A4A881A4E78}"/>
              </a:ext>
            </a:extLst>
          </p:cNvPr>
          <p:cNvSpPr>
            <a:spLocks noGrp="1"/>
          </p:cNvSpPr>
          <p:nvPr>
            <p:ph idx="1"/>
          </p:nvPr>
        </p:nvSpPr>
        <p:spPr/>
        <p:txBody>
          <a:bodyPr/>
          <a:lstStyle/>
          <a:p>
            <a:r>
              <a:rPr lang="en-CA" dirty="0"/>
              <a:t>Much has been written about the legacy of the French Revolution. </a:t>
            </a:r>
          </a:p>
          <a:p>
            <a:r>
              <a:rPr lang="en-CA" dirty="0"/>
              <a:t>The advance of enlightened ideals and domestic factors would propel France into 10 years of horrible war that would transform not only France, but the world.</a:t>
            </a:r>
          </a:p>
          <a:p>
            <a:r>
              <a:rPr lang="en-CA" dirty="0"/>
              <a:t>The Revolution would also play an integral role in the development of the West. </a:t>
            </a:r>
          </a:p>
        </p:txBody>
      </p:sp>
      <p:sp>
        <p:nvSpPr>
          <p:cNvPr id="4" name="Slide Number Placeholder 3">
            <a:extLst>
              <a:ext uri="{FF2B5EF4-FFF2-40B4-BE49-F238E27FC236}">
                <a16:creationId xmlns:a16="http://schemas.microsoft.com/office/drawing/2014/main" id="{714DC5E1-26EA-4322-88BD-4661014965A2}"/>
              </a:ext>
            </a:extLst>
          </p:cNvPr>
          <p:cNvSpPr>
            <a:spLocks noGrp="1"/>
          </p:cNvSpPr>
          <p:nvPr>
            <p:ph type="sldNum" sz="quarter" idx="12"/>
          </p:nvPr>
        </p:nvSpPr>
        <p:spPr/>
        <p:txBody>
          <a:bodyPr/>
          <a:lstStyle/>
          <a:p>
            <a:fld id="{68873A60-4C95-481F-B88D-9BEDEBD25F15}" type="slidenum">
              <a:rPr lang="en-CA" smtClean="0"/>
              <a:pPr/>
              <a:t>2</a:t>
            </a:fld>
            <a:endParaRPr lang="en-CA" dirty="0"/>
          </a:p>
        </p:txBody>
      </p:sp>
      <p:pic>
        <p:nvPicPr>
          <p:cNvPr id="6" name="Audio 5">
            <a:hlinkClick r:id="" action="ppaction://media"/>
            <a:extLst>
              <a:ext uri="{FF2B5EF4-FFF2-40B4-BE49-F238E27FC236}">
                <a16:creationId xmlns:a16="http://schemas.microsoft.com/office/drawing/2014/main" id="{C1913225-3C2D-B1F6-DBC8-4A168CBFA0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43608834"/>
      </p:ext>
    </p:extLst>
  </p:cSld>
  <p:clrMapOvr>
    <a:masterClrMapping/>
  </p:clrMapOvr>
  <mc:AlternateContent xmlns:mc="http://schemas.openxmlformats.org/markup-compatibility/2006">
    <mc:Choice xmlns:p14="http://schemas.microsoft.com/office/powerpoint/2010/main" Requires="p14">
      <p:transition spd="slow" p14:dur="2000" advTm="22629"/>
    </mc:Choice>
    <mc:Fallback>
      <p:transition spd="slow" advTm="22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5377-B205-498E-8144-4A49CBE8BA4F}"/>
              </a:ext>
            </a:extLst>
          </p:cNvPr>
          <p:cNvSpPr>
            <a:spLocks noGrp="1"/>
          </p:cNvSpPr>
          <p:nvPr>
            <p:ph type="title"/>
          </p:nvPr>
        </p:nvSpPr>
        <p:spPr/>
        <p:txBody>
          <a:bodyPr>
            <a:normAutofit/>
          </a:bodyPr>
          <a:lstStyle/>
          <a:p>
            <a:r>
              <a:rPr lang="en-CA" dirty="0"/>
              <a:t>The Directory </a:t>
            </a:r>
            <a:r>
              <a:rPr lang="en-CA" sz="3200" dirty="0"/>
              <a:t>(1794-1799)</a:t>
            </a:r>
            <a:endParaRPr lang="en-CA" dirty="0"/>
          </a:p>
        </p:txBody>
      </p:sp>
      <p:sp>
        <p:nvSpPr>
          <p:cNvPr id="3" name="Content Placeholder 2">
            <a:extLst>
              <a:ext uri="{FF2B5EF4-FFF2-40B4-BE49-F238E27FC236}">
                <a16:creationId xmlns:a16="http://schemas.microsoft.com/office/drawing/2014/main" id="{106A120A-224E-4CAE-90AB-873C47252886}"/>
              </a:ext>
            </a:extLst>
          </p:cNvPr>
          <p:cNvSpPr>
            <a:spLocks noGrp="1"/>
          </p:cNvSpPr>
          <p:nvPr>
            <p:ph idx="1"/>
          </p:nvPr>
        </p:nvSpPr>
        <p:spPr/>
        <p:txBody>
          <a:bodyPr>
            <a:normAutofit lnSpcReduction="10000"/>
          </a:bodyPr>
          <a:lstStyle/>
          <a:p>
            <a:r>
              <a:rPr lang="en-CA" dirty="0"/>
              <a:t>This would be a time of relative stability in France led by a centrist republican government with five “directors.” </a:t>
            </a:r>
          </a:p>
          <a:p>
            <a:r>
              <a:rPr lang="en-CA" dirty="0"/>
              <a:t>These directors were elected by parliament and power was divided between the different branches of government. </a:t>
            </a:r>
          </a:p>
          <a:p>
            <a:r>
              <a:rPr lang="en-CA" dirty="0"/>
              <a:t>Stability, success at war, and moderation defined this era. </a:t>
            </a:r>
          </a:p>
          <a:p>
            <a:r>
              <a:rPr lang="en-CA" dirty="0"/>
              <a:t>Napoleon also continued to rise.  </a:t>
            </a:r>
          </a:p>
          <a:p>
            <a:endParaRPr lang="en-CA" dirty="0"/>
          </a:p>
        </p:txBody>
      </p:sp>
      <p:sp>
        <p:nvSpPr>
          <p:cNvPr id="4" name="Slide Number Placeholder 3">
            <a:extLst>
              <a:ext uri="{FF2B5EF4-FFF2-40B4-BE49-F238E27FC236}">
                <a16:creationId xmlns:a16="http://schemas.microsoft.com/office/drawing/2014/main" id="{B327754C-9813-427B-99FD-B17BD4524F76}"/>
              </a:ext>
            </a:extLst>
          </p:cNvPr>
          <p:cNvSpPr>
            <a:spLocks noGrp="1"/>
          </p:cNvSpPr>
          <p:nvPr>
            <p:ph type="sldNum" sz="quarter" idx="12"/>
          </p:nvPr>
        </p:nvSpPr>
        <p:spPr/>
        <p:txBody>
          <a:bodyPr/>
          <a:lstStyle/>
          <a:p>
            <a:fld id="{68873A60-4C95-481F-B88D-9BEDEBD25F15}" type="slidenum">
              <a:rPr lang="en-CA" smtClean="0"/>
              <a:pPr/>
              <a:t>20</a:t>
            </a:fld>
            <a:endParaRPr lang="en-CA" dirty="0"/>
          </a:p>
        </p:txBody>
      </p:sp>
      <p:pic>
        <p:nvPicPr>
          <p:cNvPr id="6" name="Audio 5">
            <a:hlinkClick r:id="" action="ppaction://media"/>
            <a:extLst>
              <a:ext uri="{FF2B5EF4-FFF2-40B4-BE49-F238E27FC236}">
                <a16:creationId xmlns:a16="http://schemas.microsoft.com/office/drawing/2014/main" id="{B4F28B9B-6D80-14F5-18F0-EAEC929D7A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49713987"/>
      </p:ext>
    </p:extLst>
  </p:cSld>
  <p:clrMapOvr>
    <a:masterClrMapping/>
  </p:clrMapOvr>
  <mc:AlternateContent xmlns:mc="http://schemas.openxmlformats.org/markup-compatibility/2006">
    <mc:Choice xmlns:p14="http://schemas.microsoft.com/office/powerpoint/2010/main" Requires="p14">
      <p:transition spd="slow" p14:dur="2000" advTm="30588"/>
    </mc:Choice>
    <mc:Fallback>
      <p:transition spd="slow" advTm="30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5377-B205-498E-8144-4A49CBE8BA4F}"/>
              </a:ext>
            </a:extLst>
          </p:cNvPr>
          <p:cNvSpPr>
            <a:spLocks noGrp="1"/>
          </p:cNvSpPr>
          <p:nvPr>
            <p:ph type="title"/>
          </p:nvPr>
        </p:nvSpPr>
        <p:spPr/>
        <p:txBody>
          <a:bodyPr>
            <a:normAutofit/>
          </a:bodyPr>
          <a:lstStyle/>
          <a:p>
            <a:r>
              <a:rPr lang="en-CA" dirty="0"/>
              <a:t>The Rise of Napoleon </a:t>
            </a:r>
            <a:r>
              <a:rPr lang="en-CA" sz="3200" dirty="0"/>
              <a:t>(1799-1815)</a:t>
            </a:r>
            <a:endParaRPr lang="en-CA" dirty="0"/>
          </a:p>
        </p:txBody>
      </p:sp>
      <p:sp>
        <p:nvSpPr>
          <p:cNvPr id="3" name="Content Placeholder 2">
            <a:extLst>
              <a:ext uri="{FF2B5EF4-FFF2-40B4-BE49-F238E27FC236}">
                <a16:creationId xmlns:a16="http://schemas.microsoft.com/office/drawing/2014/main" id="{106A120A-224E-4CAE-90AB-873C47252886}"/>
              </a:ext>
            </a:extLst>
          </p:cNvPr>
          <p:cNvSpPr>
            <a:spLocks noGrp="1"/>
          </p:cNvSpPr>
          <p:nvPr>
            <p:ph idx="1"/>
          </p:nvPr>
        </p:nvSpPr>
        <p:spPr/>
        <p:txBody>
          <a:bodyPr>
            <a:normAutofit fontScale="92500"/>
          </a:bodyPr>
          <a:lstStyle/>
          <a:p>
            <a:r>
              <a:rPr lang="en-CA" dirty="0"/>
              <a:t>One of the directors, Abbe Sieyes, began to see the need for more authoritative rule in order to further stabilize France. </a:t>
            </a:r>
          </a:p>
          <a:p>
            <a:r>
              <a:rPr lang="en-CA" dirty="0"/>
              <a:t>Along with Napoleon’s brother, Lucien, and Napoleon himself, the three individuals staged a military “coupe d'état” to take over France.</a:t>
            </a:r>
          </a:p>
          <a:p>
            <a:r>
              <a:rPr lang="en-CA" dirty="0"/>
              <a:t>The successful government takeover resulted in France forming an authoritarian government under “First Consul,” Napoleon Bonaparte.</a:t>
            </a:r>
          </a:p>
        </p:txBody>
      </p:sp>
      <p:sp>
        <p:nvSpPr>
          <p:cNvPr id="4" name="Slide Number Placeholder 3">
            <a:extLst>
              <a:ext uri="{FF2B5EF4-FFF2-40B4-BE49-F238E27FC236}">
                <a16:creationId xmlns:a16="http://schemas.microsoft.com/office/drawing/2014/main" id="{B327754C-9813-427B-99FD-B17BD4524F76}"/>
              </a:ext>
            </a:extLst>
          </p:cNvPr>
          <p:cNvSpPr>
            <a:spLocks noGrp="1"/>
          </p:cNvSpPr>
          <p:nvPr>
            <p:ph type="sldNum" sz="quarter" idx="12"/>
          </p:nvPr>
        </p:nvSpPr>
        <p:spPr/>
        <p:txBody>
          <a:bodyPr/>
          <a:lstStyle/>
          <a:p>
            <a:fld id="{68873A60-4C95-481F-B88D-9BEDEBD25F15}" type="slidenum">
              <a:rPr lang="en-CA" smtClean="0"/>
              <a:pPr/>
              <a:t>21</a:t>
            </a:fld>
            <a:endParaRPr lang="en-CA" dirty="0"/>
          </a:p>
        </p:txBody>
      </p:sp>
      <p:pic>
        <p:nvPicPr>
          <p:cNvPr id="6" name="Audio 5">
            <a:hlinkClick r:id="" action="ppaction://media"/>
            <a:extLst>
              <a:ext uri="{FF2B5EF4-FFF2-40B4-BE49-F238E27FC236}">
                <a16:creationId xmlns:a16="http://schemas.microsoft.com/office/drawing/2014/main" id="{A9ABE39E-0119-DC22-DB38-D9DF894FB5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31932945"/>
      </p:ext>
    </p:extLst>
  </p:cSld>
  <p:clrMapOvr>
    <a:masterClrMapping/>
  </p:clrMapOvr>
  <mc:AlternateContent xmlns:mc="http://schemas.openxmlformats.org/markup-compatibility/2006">
    <mc:Choice xmlns:p14="http://schemas.microsoft.com/office/powerpoint/2010/main" Requires="p14">
      <p:transition spd="slow" p14:dur="2000" advTm="28143"/>
    </mc:Choice>
    <mc:Fallback>
      <p:transition spd="slow" advTm="28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15EB-020D-46EC-9069-639AD28CACF9}"/>
              </a:ext>
            </a:extLst>
          </p:cNvPr>
          <p:cNvSpPr>
            <a:spLocks noGrp="1"/>
          </p:cNvSpPr>
          <p:nvPr>
            <p:ph type="title"/>
          </p:nvPr>
        </p:nvSpPr>
        <p:spPr/>
        <p:txBody>
          <a:bodyPr/>
          <a:lstStyle/>
          <a:p>
            <a:r>
              <a:rPr lang="en-CA" dirty="0"/>
              <a:t>The Legacy of the Revolution</a:t>
            </a:r>
          </a:p>
        </p:txBody>
      </p:sp>
      <p:sp>
        <p:nvSpPr>
          <p:cNvPr id="3" name="Content Placeholder 2">
            <a:extLst>
              <a:ext uri="{FF2B5EF4-FFF2-40B4-BE49-F238E27FC236}">
                <a16:creationId xmlns:a16="http://schemas.microsoft.com/office/drawing/2014/main" id="{C5FB6309-22EB-4502-858E-FF5AF7857529}"/>
              </a:ext>
            </a:extLst>
          </p:cNvPr>
          <p:cNvSpPr>
            <a:spLocks noGrp="1"/>
          </p:cNvSpPr>
          <p:nvPr>
            <p:ph idx="1"/>
          </p:nvPr>
        </p:nvSpPr>
        <p:spPr/>
        <p:txBody>
          <a:bodyPr>
            <a:normAutofit/>
          </a:bodyPr>
          <a:lstStyle/>
          <a:p>
            <a:r>
              <a:rPr lang="en-CA" dirty="0"/>
              <a:t>Ten years of turmoil would transform France, Europe, and the world.  </a:t>
            </a:r>
          </a:p>
          <a:p>
            <a:r>
              <a:rPr lang="en-CA" dirty="0"/>
              <a:t>The revolution would result in much bloodshed, but also further the development of liberal democracy, equality and even nationalism. </a:t>
            </a:r>
          </a:p>
          <a:p>
            <a:r>
              <a:rPr lang="en-CA" dirty="0"/>
              <a:t>It would set the stage for the 19</a:t>
            </a:r>
            <a:r>
              <a:rPr lang="en-CA" baseline="30000" dirty="0"/>
              <a:t>th</a:t>
            </a:r>
            <a:r>
              <a:rPr lang="en-CA" dirty="0"/>
              <a:t> century where new ideas would transform the West. </a:t>
            </a:r>
          </a:p>
        </p:txBody>
      </p:sp>
      <p:sp>
        <p:nvSpPr>
          <p:cNvPr id="4" name="Slide Number Placeholder 3">
            <a:extLst>
              <a:ext uri="{FF2B5EF4-FFF2-40B4-BE49-F238E27FC236}">
                <a16:creationId xmlns:a16="http://schemas.microsoft.com/office/drawing/2014/main" id="{B2947FE6-3132-4E57-A7ED-D750810E1061}"/>
              </a:ext>
            </a:extLst>
          </p:cNvPr>
          <p:cNvSpPr>
            <a:spLocks noGrp="1"/>
          </p:cNvSpPr>
          <p:nvPr>
            <p:ph type="sldNum" sz="quarter" idx="12"/>
          </p:nvPr>
        </p:nvSpPr>
        <p:spPr/>
        <p:txBody>
          <a:bodyPr/>
          <a:lstStyle/>
          <a:p>
            <a:fld id="{68873A60-4C95-481F-B88D-9BEDEBD25F15}" type="slidenum">
              <a:rPr lang="en-CA" smtClean="0"/>
              <a:pPr/>
              <a:t>22</a:t>
            </a:fld>
            <a:endParaRPr lang="en-CA" dirty="0"/>
          </a:p>
        </p:txBody>
      </p:sp>
      <p:pic>
        <p:nvPicPr>
          <p:cNvPr id="5" name="Audio 4">
            <a:hlinkClick r:id="" action="ppaction://media"/>
            <a:extLst>
              <a:ext uri="{FF2B5EF4-FFF2-40B4-BE49-F238E27FC236}">
                <a16:creationId xmlns:a16="http://schemas.microsoft.com/office/drawing/2014/main" id="{8735FE36-D047-20B8-C273-8A5A45F14A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81303285"/>
      </p:ext>
    </p:extLst>
  </p:cSld>
  <p:clrMapOvr>
    <a:masterClrMapping/>
  </p:clrMapOvr>
  <mc:AlternateContent xmlns:mc="http://schemas.openxmlformats.org/markup-compatibility/2006">
    <mc:Choice xmlns:p14="http://schemas.microsoft.com/office/powerpoint/2010/main" Requires="p14">
      <p:transition spd="slow" p14:dur="2000" advTm="21630"/>
    </mc:Choice>
    <mc:Fallback>
      <p:transition spd="slow" advTm="21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42BE-BBEF-4FE7-96AA-CBF3A089B54B}"/>
              </a:ext>
            </a:extLst>
          </p:cNvPr>
          <p:cNvSpPr>
            <a:spLocks noGrp="1"/>
          </p:cNvSpPr>
          <p:nvPr>
            <p:ph type="title"/>
          </p:nvPr>
        </p:nvSpPr>
        <p:spPr/>
        <p:txBody>
          <a:bodyPr/>
          <a:lstStyle/>
          <a:p>
            <a:r>
              <a:rPr lang="en-CA" dirty="0"/>
              <a:t>Lecture Context</a:t>
            </a:r>
          </a:p>
        </p:txBody>
      </p:sp>
      <p:sp>
        <p:nvSpPr>
          <p:cNvPr id="3" name="Content Placeholder 2">
            <a:extLst>
              <a:ext uri="{FF2B5EF4-FFF2-40B4-BE49-F238E27FC236}">
                <a16:creationId xmlns:a16="http://schemas.microsoft.com/office/drawing/2014/main" id="{D36970C2-5E50-498E-A087-12DB9F08404C}"/>
              </a:ext>
            </a:extLst>
          </p:cNvPr>
          <p:cNvSpPr>
            <a:spLocks noGrp="1"/>
          </p:cNvSpPr>
          <p:nvPr>
            <p:ph idx="1"/>
          </p:nvPr>
        </p:nvSpPr>
        <p:spPr>
          <a:xfrm>
            <a:off x="457200" y="1600200"/>
            <a:ext cx="8229600" cy="4637112"/>
          </a:xfrm>
        </p:spPr>
        <p:txBody>
          <a:bodyPr>
            <a:noAutofit/>
          </a:bodyPr>
          <a:lstStyle/>
          <a:p>
            <a:r>
              <a:rPr lang="en-US" sz="2350" b="1" u="sng" dirty="0"/>
              <a:t>Where</a:t>
            </a:r>
            <a:r>
              <a:rPr lang="en-US" sz="2350" dirty="0"/>
              <a:t>: France </a:t>
            </a:r>
          </a:p>
          <a:p>
            <a:r>
              <a:rPr lang="en-US" sz="2350" b="1" u="sng" dirty="0"/>
              <a:t>When</a:t>
            </a:r>
            <a:r>
              <a:rPr lang="en-US" sz="2350" dirty="0"/>
              <a:t>: 1789 to 1799</a:t>
            </a:r>
          </a:p>
          <a:p>
            <a:r>
              <a:rPr lang="en-US" sz="2350" b="1" u="sng" dirty="0"/>
              <a:t>Lecture Topics:</a:t>
            </a:r>
          </a:p>
          <a:p>
            <a:pPr lvl="1"/>
            <a:r>
              <a:rPr lang="en-US" sz="2350" dirty="0"/>
              <a:t>Pre-Revolution France</a:t>
            </a:r>
          </a:p>
          <a:p>
            <a:pPr lvl="1"/>
            <a:r>
              <a:rPr lang="en-US" sz="2350" dirty="0"/>
              <a:t>The Causes</a:t>
            </a:r>
          </a:p>
          <a:p>
            <a:pPr lvl="1"/>
            <a:r>
              <a:rPr lang="en-US" sz="2350" dirty="0"/>
              <a:t>Stages of the Revolution</a:t>
            </a:r>
          </a:p>
          <a:p>
            <a:pPr lvl="1"/>
            <a:r>
              <a:rPr lang="en-US" sz="2350" dirty="0"/>
              <a:t>The Legacy</a:t>
            </a:r>
          </a:p>
          <a:p>
            <a:r>
              <a:rPr lang="en-US" sz="2350" b="1" u="sng" dirty="0"/>
              <a:t>Central Question: </a:t>
            </a:r>
          </a:p>
          <a:p>
            <a:pPr lvl="1"/>
            <a:r>
              <a:rPr lang="en-CA" sz="2350" dirty="0"/>
              <a:t>Did the French Revolution truly reflect “enlightened” ideals or were they simply used by the leaders of the movement to gain further power?</a:t>
            </a:r>
            <a:endParaRPr lang="en-US" sz="2350" dirty="0"/>
          </a:p>
        </p:txBody>
      </p:sp>
      <p:sp>
        <p:nvSpPr>
          <p:cNvPr id="4" name="Slide Number Placeholder 3">
            <a:extLst>
              <a:ext uri="{FF2B5EF4-FFF2-40B4-BE49-F238E27FC236}">
                <a16:creationId xmlns:a16="http://schemas.microsoft.com/office/drawing/2014/main" id="{8BA3CEBE-278E-4013-8ED6-4B71ACEC4206}"/>
              </a:ext>
            </a:extLst>
          </p:cNvPr>
          <p:cNvSpPr>
            <a:spLocks noGrp="1"/>
          </p:cNvSpPr>
          <p:nvPr>
            <p:ph type="sldNum" sz="quarter" idx="12"/>
          </p:nvPr>
        </p:nvSpPr>
        <p:spPr/>
        <p:txBody>
          <a:bodyPr/>
          <a:lstStyle/>
          <a:p>
            <a:fld id="{68873A60-4C95-481F-B88D-9BEDEBD25F15}" type="slidenum">
              <a:rPr lang="en-CA" smtClean="0"/>
              <a:pPr/>
              <a:t>3</a:t>
            </a:fld>
            <a:endParaRPr lang="en-CA" dirty="0"/>
          </a:p>
        </p:txBody>
      </p:sp>
      <p:pic>
        <p:nvPicPr>
          <p:cNvPr id="5" name="Picture 2" descr="http://payingattentiontothesky.files.wordpress.com/2011/07/french-revolution.jpg">
            <a:extLst>
              <a:ext uri="{FF2B5EF4-FFF2-40B4-BE49-F238E27FC236}">
                <a16:creationId xmlns:a16="http://schemas.microsoft.com/office/drawing/2014/main" id="{7003029A-0FDF-46C6-8F12-E5F1547D75B6}"/>
              </a:ext>
            </a:extLst>
          </p:cNvPr>
          <p:cNvPicPr>
            <a:picLocks noChangeAspect="1" noChangeArrowheads="1"/>
          </p:cNvPicPr>
          <p:nvPr/>
        </p:nvPicPr>
        <p:blipFill>
          <a:blip r:embed="rId4" cstate="print"/>
          <a:srcRect/>
          <a:stretch>
            <a:fillRect/>
          </a:stretch>
        </p:blipFill>
        <p:spPr bwMode="auto">
          <a:xfrm rot="305992">
            <a:off x="5188149" y="2033075"/>
            <a:ext cx="2727934" cy="2527105"/>
          </a:xfrm>
          <a:prstGeom prst="rect">
            <a:avLst/>
          </a:prstGeom>
          <a:ln w="28575" cap="sq">
            <a:solidFill>
              <a:srgbClr val="FFE08E"/>
            </a:solidFill>
            <a:prstDash val="solid"/>
            <a:miter lim="800000"/>
          </a:ln>
          <a:effectLst>
            <a:outerShdw blurRad="50800" dist="38100" dir="2700000" algn="tl" rotWithShape="0">
              <a:srgbClr val="000000">
                <a:alpha val="43000"/>
              </a:srgbClr>
            </a:outerShdw>
          </a:effectLst>
        </p:spPr>
      </p:pic>
      <p:pic>
        <p:nvPicPr>
          <p:cNvPr id="7" name="Audio 6">
            <a:hlinkClick r:id="" action="ppaction://media"/>
            <a:extLst>
              <a:ext uri="{FF2B5EF4-FFF2-40B4-BE49-F238E27FC236}">
                <a16:creationId xmlns:a16="http://schemas.microsoft.com/office/drawing/2014/main" id="{C6F28799-4436-BF5F-1168-07042B6399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83312996"/>
      </p:ext>
    </p:extLst>
  </p:cSld>
  <p:clrMapOvr>
    <a:masterClrMapping/>
  </p:clrMapOvr>
  <mc:AlternateContent xmlns:mc="http://schemas.openxmlformats.org/markup-compatibility/2006">
    <mc:Choice xmlns:p14="http://schemas.microsoft.com/office/powerpoint/2010/main" Requires="p14">
      <p:transition spd="slow" p14:dur="2000" advTm="26734"/>
    </mc:Choice>
    <mc:Fallback>
      <p:transition spd="slow" advTm="26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a:t>The Broader Picture</a:t>
            </a:r>
          </a:p>
        </p:txBody>
      </p:sp>
      <p:graphicFrame>
        <p:nvGraphicFramePr>
          <p:cNvPr id="7" name="Diagram 6"/>
          <p:cNvGraphicFramePr/>
          <p:nvPr/>
        </p:nvGraphicFramePr>
        <p:xfrm>
          <a:off x="107504" y="1700808"/>
          <a:ext cx="8928992" cy="43924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Slide Number Placeholder 1">
            <a:extLst>
              <a:ext uri="{FF2B5EF4-FFF2-40B4-BE49-F238E27FC236}">
                <a16:creationId xmlns:a16="http://schemas.microsoft.com/office/drawing/2014/main" id="{23214267-644F-42C1-99BB-09B189ED08F1}"/>
              </a:ext>
            </a:extLst>
          </p:cNvPr>
          <p:cNvSpPr>
            <a:spLocks noGrp="1"/>
          </p:cNvSpPr>
          <p:nvPr>
            <p:ph type="sldNum" sz="quarter" idx="12"/>
          </p:nvPr>
        </p:nvSpPr>
        <p:spPr/>
        <p:txBody>
          <a:bodyPr/>
          <a:lstStyle/>
          <a:p>
            <a:fld id="{68873A60-4C95-481F-B88D-9BEDEBD25F15}" type="slidenum">
              <a:rPr lang="en-CA" smtClean="0"/>
              <a:pPr/>
              <a:t>4</a:t>
            </a:fld>
            <a:endParaRPr lang="en-CA" dirty="0"/>
          </a:p>
        </p:txBody>
      </p:sp>
      <p:grpSp>
        <p:nvGrpSpPr>
          <p:cNvPr id="6" name="Group 5">
            <a:extLst>
              <a:ext uri="{FF2B5EF4-FFF2-40B4-BE49-F238E27FC236}">
                <a16:creationId xmlns:a16="http://schemas.microsoft.com/office/drawing/2014/main" id="{4DD087FF-4DAC-490E-AB16-0C072486A98C}"/>
              </a:ext>
            </a:extLst>
          </p:cNvPr>
          <p:cNvGrpSpPr/>
          <p:nvPr/>
        </p:nvGrpSpPr>
        <p:grpSpPr>
          <a:xfrm>
            <a:off x="539552" y="5459360"/>
            <a:ext cx="8373434" cy="720624"/>
            <a:chOff x="0" y="627112"/>
            <a:chExt cx="1337964" cy="1480123"/>
          </a:xfrm>
        </p:grpSpPr>
        <p:sp>
          <p:nvSpPr>
            <p:cNvPr id="8" name="Rectangle: Rounded Corners 7">
              <a:extLst>
                <a:ext uri="{FF2B5EF4-FFF2-40B4-BE49-F238E27FC236}">
                  <a16:creationId xmlns:a16="http://schemas.microsoft.com/office/drawing/2014/main" id="{C22FE1F4-FF42-4559-A533-21B73A62F2B1}"/>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0387C11A-D156-4E33-91A0-BA9AB8437EF3}"/>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0" kern="1200" cap="none" spc="0" dirty="0">
                  <a:ln w="0"/>
                  <a:solidFill>
                    <a:schemeClr val="tx1"/>
                  </a:solidFill>
                  <a:effectLst>
                    <a:outerShdw blurRad="38100" dist="19050" dir="2700000" algn="tl" rotWithShape="0">
                      <a:schemeClr val="dk1">
                        <a:alpha val="40000"/>
                      </a:schemeClr>
                    </a:outerShdw>
                  </a:effectLst>
                </a:rPr>
                <a:t>Empire Building</a:t>
              </a:r>
            </a:p>
          </p:txBody>
        </p:sp>
      </p:grpSp>
      <p:grpSp>
        <p:nvGrpSpPr>
          <p:cNvPr id="10" name="Group 9">
            <a:extLst>
              <a:ext uri="{FF2B5EF4-FFF2-40B4-BE49-F238E27FC236}">
                <a16:creationId xmlns:a16="http://schemas.microsoft.com/office/drawing/2014/main" id="{201EBD39-7A02-4E76-BACE-369BCC99F90D}"/>
              </a:ext>
            </a:extLst>
          </p:cNvPr>
          <p:cNvGrpSpPr/>
          <p:nvPr/>
        </p:nvGrpSpPr>
        <p:grpSpPr>
          <a:xfrm>
            <a:off x="539552" y="2696806"/>
            <a:ext cx="6480720" cy="876210"/>
            <a:chOff x="0" y="627112"/>
            <a:chExt cx="1337964" cy="1480123"/>
          </a:xfrm>
        </p:grpSpPr>
        <p:sp>
          <p:nvSpPr>
            <p:cNvPr id="11" name="Rectangle: Rounded Corners 10">
              <a:extLst>
                <a:ext uri="{FF2B5EF4-FFF2-40B4-BE49-F238E27FC236}">
                  <a16:creationId xmlns:a16="http://schemas.microsoft.com/office/drawing/2014/main" id="{F95DC9E2-36C8-4FD5-AB18-357D590E4F4E}"/>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09A2DA90-623C-491F-87CA-EE6C662DA237}"/>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0" kern="1200" cap="none" spc="0" dirty="0">
                  <a:ln w="0"/>
                  <a:solidFill>
                    <a:schemeClr val="tx1"/>
                  </a:solidFill>
                  <a:effectLst>
                    <a:outerShdw blurRad="38100" dist="19050" dir="2700000" algn="tl" rotWithShape="0">
                      <a:schemeClr val="dk1">
                        <a:alpha val="40000"/>
                      </a:schemeClr>
                    </a:outerShdw>
                  </a:effectLst>
                </a:rPr>
                <a:t>The Enlightenment</a:t>
              </a:r>
            </a:p>
          </p:txBody>
        </p:sp>
      </p:grpSp>
      <p:grpSp>
        <p:nvGrpSpPr>
          <p:cNvPr id="13" name="Group 12">
            <a:extLst>
              <a:ext uri="{FF2B5EF4-FFF2-40B4-BE49-F238E27FC236}">
                <a16:creationId xmlns:a16="http://schemas.microsoft.com/office/drawing/2014/main" id="{59CCA8A0-31C4-4F55-B391-1C259D199076}"/>
              </a:ext>
            </a:extLst>
          </p:cNvPr>
          <p:cNvGrpSpPr/>
          <p:nvPr/>
        </p:nvGrpSpPr>
        <p:grpSpPr>
          <a:xfrm>
            <a:off x="1115616" y="3869732"/>
            <a:ext cx="2232248" cy="1350907"/>
            <a:chOff x="0" y="627112"/>
            <a:chExt cx="1337964" cy="1480123"/>
          </a:xfrm>
        </p:grpSpPr>
        <p:sp>
          <p:nvSpPr>
            <p:cNvPr id="14" name="Rectangle: Rounded Corners 13">
              <a:extLst>
                <a:ext uri="{FF2B5EF4-FFF2-40B4-BE49-F238E27FC236}">
                  <a16:creationId xmlns:a16="http://schemas.microsoft.com/office/drawing/2014/main" id="{2EDD30B3-829C-42CF-8828-FA99911B1647}"/>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51161E68-1728-4961-A631-E9E68F83A6F4}"/>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0" kern="1200" cap="none" spc="0" dirty="0">
                  <a:ln w="0"/>
                  <a:solidFill>
                    <a:schemeClr val="tx1"/>
                  </a:solidFill>
                  <a:effectLst>
                    <a:outerShdw blurRad="38100" dist="19050" dir="2700000" algn="tl" rotWithShape="0">
                      <a:schemeClr val="dk1">
                        <a:alpha val="40000"/>
                      </a:schemeClr>
                    </a:outerShdw>
                  </a:effectLst>
                </a:rPr>
                <a:t>The American Revolution</a:t>
              </a:r>
            </a:p>
          </p:txBody>
        </p:sp>
      </p:grpSp>
      <p:grpSp>
        <p:nvGrpSpPr>
          <p:cNvPr id="17" name="Group 16">
            <a:extLst>
              <a:ext uri="{FF2B5EF4-FFF2-40B4-BE49-F238E27FC236}">
                <a16:creationId xmlns:a16="http://schemas.microsoft.com/office/drawing/2014/main" id="{C26B1186-6B61-4C0A-8A6D-ED5607839CA5}"/>
              </a:ext>
            </a:extLst>
          </p:cNvPr>
          <p:cNvGrpSpPr/>
          <p:nvPr/>
        </p:nvGrpSpPr>
        <p:grpSpPr>
          <a:xfrm>
            <a:off x="3511134" y="3893560"/>
            <a:ext cx="2285004" cy="1350907"/>
            <a:chOff x="0" y="627112"/>
            <a:chExt cx="1337964" cy="1480123"/>
          </a:xfrm>
        </p:grpSpPr>
        <p:sp>
          <p:nvSpPr>
            <p:cNvPr id="18" name="Rectangle: Rounded Corners 17">
              <a:extLst>
                <a:ext uri="{FF2B5EF4-FFF2-40B4-BE49-F238E27FC236}">
                  <a16:creationId xmlns:a16="http://schemas.microsoft.com/office/drawing/2014/main" id="{106BB5EF-4EEA-40D3-A2F7-BD1CFECF28B4}"/>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06620A9F-8010-4441-80B9-76B5231E84D5}"/>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0" kern="1200" cap="none" spc="0" dirty="0">
                  <a:ln w="0"/>
                  <a:solidFill>
                    <a:schemeClr val="tx1"/>
                  </a:solidFill>
                  <a:effectLst>
                    <a:outerShdw blurRad="38100" dist="19050" dir="2700000" algn="tl" rotWithShape="0">
                      <a:schemeClr val="dk1">
                        <a:alpha val="40000"/>
                      </a:schemeClr>
                    </a:outerShdw>
                  </a:effectLst>
                </a:rPr>
                <a:t>The French Revolution</a:t>
              </a:r>
            </a:p>
          </p:txBody>
        </p:sp>
      </p:grpSp>
      <p:grpSp>
        <p:nvGrpSpPr>
          <p:cNvPr id="20" name="Group 19">
            <a:extLst>
              <a:ext uri="{FF2B5EF4-FFF2-40B4-BE49-F238E27FC236}">
                <a16:creationId xmlns:a16="http://schemas.microsoft.com/office/drawing/2014/main" id="{2241741B-2C6C-4999-9DD4-FC2EF0D5F33F}"/>
              </a:ext>
            </a:extLst>
          </p:cNvPr>
          <p:cNvGrpSpPr/>
          <p:nvPr/>
        </p:nvGrpSpPr>
        <p:grpSpPr>
          <a:xfrm>
            <a:off x="5959408" y="3893560"/>
            <a:ext cx="2501024" cy="1350907"/>
            <a:chOff x="0" y="627112"/>
            <a:chExt cx="1337964" cy="1480123"/>
          </a:xfrm>
        </p:grpSpPr>
        <p:sp>
          <p:nvSpPr>
            <p:cNvPr id="21" name="Rectangle: Rounded Corners 20">
              <a:extLst>
                <a:ext uri="{FF2B5EF4-FFF2-40B4-BE49-F238E27FC236}">
                  <a16:creationId xmlns:a16="http://schemas.microsoft.com/office/drawing/2014/main" id="{6BA732BF-BFAD-4690-B21E-039E8161FE33}"/>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Rectangle: Rounded Corners 4">
              <a:extLst>
                <a:ext uri="{FF2B5EF4-FFF2-40B4-BE49-F238E27FC236}">
                  <a16:creationId xmlns:a16="http://schemas.microsoft.com/office/drawing/2014/main" id="{AE8A1429-BD74-4070-A9D1-06867699D2EA}"/>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0" kern="1200" cap="none" spc="0" dirty="0">
                  <a:ln w="0"/>
                  <a:solidFill>
                    <a:schemeClr val="tx1"/>
                  </a:solidFill>
                  <a:effectLst>
                    <a:outerShdw blurRad="38100" dist="19050" dir="2700000" algn="tl" rotWithShape="0">
                      <a:schemeClr val="dk1">
                        <a:alpha val="40000"/>
                      </a:schemeClr>
                    </a:outerShdw>
                  </a:effectLst>
                </a:rPr>
                <a:t>Napoleonic Europe</a:t>
              </a:r>
            </a:p>
          </p:txBody>
        </p:sp>
      </p:grpSp>
      <p:pic>
        <p:nvPicPr>
          <p:cNvPr id="3" name="Audio 2">
            <a:hlinkClick r:id="" action="ppaction://media"/>
            <a:extLst>
              <a:ext uri="{FF2B5EF4-FFF2-40B4-BE49-F238E27FC236}">
                <a16:creationId xmlns:a16="http://schemas.microsoft.com/office/drawing/2014/main" id="{93A02AD0-CF33-B027-ECCB-98B7EA67F82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30503548"/>
      </p:ext>
    </p:extLst>
  </p:cSld>
  <p:clrMapOvr>
    <a:masterClrMapping/>
  </p:clrMapOvr>
  <mc:AlternateContent xmlns:mc="http://schemas.openxmlformats.org/markup-compatibility/2006">
    <mc:Choice xmlns:p14="http://schemas.microsoft.com/office/powerpoint/2010/main" Requires="p14">
      <p:transition spd="slow" p14:dur="2000" advTm="14771"/>
    </mc:Choice>
    <mc:Fallback>
      <p:transition spd="slow" advTm="14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graphicEl>
                                              <a:dgm id="{82A91632-F55C-44AF-A299-FDBA6B73C2F5}"/>
                                            </p:graphicEl>
                                          </p:spTgt>
                                        </p:tgtEl>
                                        <p:attrNameLst>
                                          <p:attrName>style.visibility</p:attrName>
                                        </p:attrNameLst>
                                      </p:cBhvr>
                                      <p:to>
                                        <p:strVal val="visible"/>
                                      </p:to>
                                    </p:set>
                                    <p:animEffect transition="in" filter="fade">
                                      <p:cBhvr>
                                        <p:cTn id="11" dur="1000"/>
                                        <p:tgtEl>
                                          <p:spTgt spid="7">
                                            <p:graphicEl>
                                              <a:dgm id="{82A91632-F55C-44AF-A299-FDBA6B73C2F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Graphic spid="7"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fontScale="90000"/>
          </a:bodyPr>
          <a:lstStyle/>
          <a:p>
            <a:pPr eaLnBrk="1" hangingPunct="1"/>
            <a:r>
              <a:rPr lang="en-US" dirty="0"/>
              <a:t>Stages of the French Revolution</a:t>
            </a:r>
          </a:p>
        </p:txBody>
      </p:sp>
      <p:sp>
        <p:nvSpPr>
          <p:cNvPr id="2" name="Slide Number Placeholder 1">
            <a:extLst>
              <a:ext uri="{FF2B5EF4-FFF2-40B4-BE49-F238E27FC236}">
                <a16:creationId xmlns:a16="http://schemas.microsoft.com/office/drawing/2014/main" id="{23214267-644F-42C1-99BB-09B189ED08F1}"/>
              </a:ext>
            </a:extLst>
          </p:cNvPr>
          <p:cNvSpPr>
            <a:spLocks noGrp="1"/>
          </p:cNvSpPr>
          <p:nvPr>
            <p:ph type="sldNum" sz="quarter" idx="12"/>
          </p:nvPr>
        </p:nvSpPr>
        <p:spPr/>
        <p:txBody>
          <a:bodyPr/>
          <a:lstStyle/>
          <a:p>
            <a:fld id="{68873A60-4C95-481F-B88D-9BEDEBD25F15}" type="slidenum">
              <a:rPr lang="en-CA" smtClean="0"/>
              <a:pPr/>
              <a:t>5</a:t>
            </a:fld>
            <a:endParaRPr lang="en-CA" dirty="0"/>
          </a:p>
        </p:txBody>
      </p:sp>
      <p:graphicFrame>
        <p:nvGraphicFramePr>
          <p:cNvPr id="17" name="Diagram 16">
            <a:extLst>
              <a:ext uri="{FF2B5EF4-FFF2-40B4-BE49-F238E27FC236}">
                <a16:creationId xmlns:a16="http://schemas.microsoft.com/office/drawing/2014/main" id="{6DE72DD3-A872-460A-AC04-F28DC29F9AEE}"/>
              </a:ext>
            </a:extLst>
          </p:cNvPr>
          <p:cNvGraphicFramePr/>
          <p:nvPr>
            <p:extLst>
              <p:ext uri="{D42A27DB-BD31-4B8C-83A1-F6EECF244321}">
                <p14:modId xmlns:p14="http://schemas.microsoft.com/office/powerpoint/2010/main" val="998035567"/>
              </p:ext>
            </p:extLst>
          </p:nvPr>
        </p:nvGraphicFramePr>
        <p:xfrm>
          <a:off x="107504" y="2132856"/>
          <a:ext cx="8928992" cy="36484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8" name="Group 17">
            <a:extLst>
              <a:ext uri="{FF2B5EF4-FFF2-40B4-BE49-F238E27FC236}">
                <a16:creationId xmlns:a16="http://schemas.microsoft.com/office/drawing/2014/main" id="{A629D836-A9AE-4459-A1A4-668D0E26508C}"/>
              </a:ext>
            </a:extLst>
          </p:cNvPr>
          <p:cNvGrpSpPr/>
          <p:nvPr/>
        </p:nvGrpSpPr>
        <p:grpSpPr>
          <a:xfrm>
            <a:off x="107504" y="2612995"/>
            <a:ext cx="2016224" cy="1575554"/>
            <a:chOff x="0" y="627112"/>
            <a:chExt cx="1337964" cy="1480123"/>
          </a:xfrm>
        </p:grpSpPr>
        <p:sp>
          <p:nvSpPr>
            <p:cNvPr id="19" name="Rectangle: Rounded Corners 18">
              <a:extLst>
                <a:ext uri="{FF2B5EF4-FFF2-40B4-BE49-F238E27FC236}">
                  <a16:creationId xmlns:a16="http://schemas.microsoft.com/office/drawing/2014/main" id="{1147E9BC-8A7F-4FC5-B604-01C9D75B5640}"/>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9" name="Rectangle: Rounded Corners 4">
              <a:extLst>
                <a:ext uri="{FF2B5EF4-FFF2-40B4-BE49-F238E27FC236}">
                  <a16:creationId xmlns:a16="http://schemas.microsoft.com/office/drawing/2014/main" id="{47B36BEB-4186-4D96-9704-6CF47612C033}"/>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1" kern="1200" cap="none" spc="0" dirty="0">
                  <a:ln w="0"/>
                  <a:solidFill>
                    <a:schemeClr val="tx1"/>
                  </a:solidFill>
                  <a:effectLst>
                    <a:outerShdw blurRad="38100" dist="19050" dir="2700000" algn="tl" rotWithShape="0">
                      <a:schemeClr val="dk1">
                        <a:alpha val="40000"/>
                      </a:schemeClr>
                    </a:outerShdw>
                  </a:effectLst>
                </a:rPr>
                <a:t>Moderate Stage</a:t>
              </a:r>
            </a:p>
            <a:p>
              <a:pPr marL="0" lvl="0" indent="0" algn="ctr" defTabSz="800100">
                <a:lnSpc>
                  <a:spcPct val="90000"/>
                </a:lnSpc>
                <a:spcBef>
                  <a:spcPct val="0"/>
                </a:spcBef>
                <a:spcAft>
                  <a:spcPct val="35000"/>
                </a:spcAft>
                <a:buNone/>
              </a:pPr>
              <a:r>
                <a:rPr lang="en-US" sz="2400" dirty="0">
                  <a:ln w="0"/>
                  <a:solidFill>
                    <a:schemeClr val="tx1"/>
                  </a:solidFill>
                  <a:effectLst>
                    <a:outerShdw blurRad="38100" dist="19050" dir="2700000" algn="tl" rotWithShape="0">
                      <a:schemeClr val="dk1">
                        <a:alpha val="40000"/>
                      </a:schemeClr>
                    </a:outerShdw>
                  </a:effectLst>
                </a:rPr>
                <a:t>(1789-1792)</a:t>
              </a:r>
              <a:endParaRPr lang="en-US" sz="2400" b="0" kern="1200" cap="none" spc="0" dirty="0">
                <a:ln w="0"/>
                <a:solidFill>
                  <a:schemeClr val="tx1"/>
                </a:solidFill>
                <a:effectLst>
                  <a:outerShdw blurRad="38100" dist="19050" dir="2700000" algn="tl" rotWithShape="0">
                    <a:schemeClr val="dk1">
                      <a:alpha val="40000"/>
                    </a:schemeClr>
                  </a:outerShdw>
                </a:effectLst>
              </a:endParaRPr>
            </a:p>
          </p:txBody>
        </p:sp>
      </p:grpSp>
      <p:grpSp>
        <p:nvGrpSpPr>
          <p:cNvPr id="30" name="Group 29">
            <a:extLst>
              <a:ext uri="{FF2B5EF4-FFF2-40B4-BE49-F238E27FC236}">
                <a16:creationId xmlns:a16="http://schemas.microsoft.com/office/drawing/2014/main" id="{C669D5EB-FBDD-451E-ADA1-29BB1C9F484F}"/>
              </a:ext>
            </a:extLst>
          </p:cNvPr>
          <p:cNvGrpSpPr/>
          <p:nvPr/>
        </p:nvGrpSpPr>
        <p:grpSpPr>
          <a:xfrm>
            <a:off x="2411760" y="2612995"/>
            <a:ext cx="2016224" cy="1575554"/>
            <a:chOff x="0" y="627112"/>
            <a:chExt cx="1337964" cy="1480123"/>
          </a:xfrm>
        </p:grpSpPr>
        <p:sp>
          <p:nvSpPr>
            <p:cNvPr id="31" name="Rectangle: Rounded Corners 30">
              <a:extLst>
                <a:ext uri="{FF2B5EF4-FFF2-40B4-BE49-F238E27FC236}">
                  <a16:creationId xmlns:a16="http://schemas.microsoft.com/office/drawing/2014/main" id="{B17E4802-2D79-428A-A55E-BB206F1C412F}"/>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2" name="Rectangle: Rounded Corners 4">
              <a:extLst>
                <a:ext uri="{FF2B5EF4-FFF2-40B4-BE49-F238E27FC236}">
                  <a16:creationId xmlns:a16="http://schemas.microsoft.com/office/drawing/2014/main" id="{98044D20-ABA5-4CB5-97AE-A8D12950186D}"/>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1" kern="1200" cap="none" spc="0" dirty="0">
                  <a:ln w="0"/>
                  <a:solidFill>
                    <a:schemeClr val="tx1"/>
                  </a:solidFill>
                  <a:effectLst>
                    <a:outerShdw blurRad="38100" dist="19050" dir="2700000" algn="tl" rotWithShape="0">
                      <a:schemeClr val="dk1">
                        <a:alpha val="40000"/>
                      </a:schemeClr>
                    </a:outerShdw>
                  </a:effectLst>
                </a:rPr>
                <a:t>Radical Stage</a:t>
              </a:r>
            </a:p>
            <a:p>
              <a:pPr marL="0" lvl="0" indent="0" algn="ctr" defTabSz="800100">
                <a:lnSpc>
                  <a:spcPct val="90000"/>
                </a:lnSpc>
                <a:spcBef>
                  <a:spcPct val="0"/>
                </a:spcBef>
                <a:spcAft>
                  <a:spcPct val="35000"/>
                </a:spcAft>
                <a:buNone/>
              </a:pPr>
              <a:r>
                <a:rPr lang="en-US" sz="2400" dirty="0">
                  <a:ln w="0"/>
                  <a:solidFill>
                    <a:schemeClr val="tx1"/>
                  </a:solidFill>
                  <a:effectLst>
                    <a:outerShdw blurRad="38100" dist="19050" dir="2700000" algn="tl" rotWithShape="0">
                      <a:schemeClr val="dk1">
                        <a:alpha val="40000"/>
                      </a:schemeClr>
                    </a:outerShdw>
                  </a:effectLst>
                </a:rPr>
                <a:t>(1792-1794)</a:t>
              </a:r>
              <a:endParaRPr lang="en-US" sz="2400" b="0" kern="1200" cap="none" spc="0" dirty="0">
                <a:ln w="0"/>
                <a:solidFill>
                  <a:schemeClr val="tx1"/>
                </a:solidFill>
                <a:effectLst>
                  <a:outerShdw blurRad="38100" dist="19050" dir="2700000" algn="tl" rotWithShape="0">
                    <a:schemeClr val="dk1">
                      <a:alpha val="40000"/>
                    </a:schemeClr>
                  </a:outerShdw>
                </a:effectLst>
              </a:endParaRPr>
            </a:p>
          </p:txBody>
        </p:sp>
      </p:grpSp>
      <p:grpSp>
        <p:nvGrpSpPr>
          <p:cNvPr id="33" name="Group 32">
            <a:extLst>
              <a:ext uri="{FF2B5EF4-FFF2-40B4-BE49-F238E27FC236}">
                <a16:creationId xmlns:a16="http://schemas.microsoft.com/office/drawing/2014/main" id="{F43CD6C7-C7CA-4BAE-A920-81BA6B3EA911}"/>
              </a:ext>
            </a:extLst>
          </p:cNvPr>
          <p:cNvGrpSpPr/>
          <p:nvPr/>
        </p:nvGrpSpPr>
        <p:grpSpPr>
          <a:xfrm>
            <a:off x="4716016" y="2612995"/>
            <a:ext cx="2016224" cy="1575554"/>
            <a:chOff x="0" y="627112"/>
            <a:chExt cx="1337964" cy="1480123"/>
          </a:xfrm>
        </p:grpSpPr>
        <p:sp>
          <p:nvSpPr>
            <p:cNvPr id="34" name="Rectangle: Rounded Corners 33">
              <a:extLst>
                <a:ext uri="{FF2B5EF4-FFF2-40B4-BE49-F238E27FC236}">
                  <a16:creationId xmlns:a16="http://schemas.microsoft.com/office/drawing/2014/main" id="{E8B6AE8B-ED70-4691-9B0D-B54ABAF029C9}"/>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5" name="Rectangle: Rounded Corners 4">
              <a:extLst>
                <a:ext uri="{FF2B5EF4-FFF2-40B4-BE49-F238E27FC236}">
                  <a16:creationId xmlns:a16="http://schemas.microsoft.com/office/drawing/2014/main" id="{F4AE4C2C-FC74-475B-B8F4-64544C4BA9D7}"/>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1" kern="1200" cap="none" spc="0" dirty="0">
                  <a:ln w="0"/>
                  <a:solidFill>
                    <a:schemeClr val="tx1"/>
                  </a:solidFill>
                  <a:effectLst>
                    <a:outerShdw blurRad="38100" dist="19050" dir="2700000" algn="tl" rotWithShape="0">
                      <a:schemeClr val="dk1">
                        <a:alpha val="40000"/>
                      </a:schemeClr>
                    </a:outerShdw>
                  </a:effectLst>
                </a:rPr>
                <a:t>The Directory</a:t>
              </a:r>
            </a:p>
            <a:p>
              <a:pPr marL="0" lvl="0" indent="0" algn="ctr" defTabSz="800100">
                <a:lnSpc>
                  <a:spcPct val="90000"/>
                </a:lnSpc>
                <a:spcBef>
                  <a:spcPct val="0"/>
                </a:spcBef>
                <a:spcAft>
                  <a:spcPct val="35000"/>
                </a:spcAft>
                <a:buNone/>
              </a:pPr>
              <a:r>
                <a:rPr lang="en-US" sz="2400" dirty="0">
                  <a:ln w="0"/>
                  <a:solidFill>
                    <a:schemeClr val="tx1"/>
                  </a:solidFill>
                  <a:effectLst>
                    <a:outerShdw blurRad="38100" dist="19050" dir="2700000" algn="tl" rotWithShape="0">
                      <a:schemeClr val="dk1">
                        <a:alpha val="40000"/>
                      </a:schemeClr>
                    </a:outerShdw>
                  </a:effectLst>
                </a:rPr>
                <a:t>(1794-1799)</a:t>
              </a:r>
              <a:endParaRPr lang="en-US" sz="2400" b="0" kern="1200" cap="none" spc="0" dirty="0">
                <a:ln w="0"/>
                <a:solidFill>
                  <a:schemeClr val="tx1"/>
                </a:solidFill>
                <a:effectLst>
                  <a:outerShdw blurRad="38100" dist="19050" dir="2700000" algn="tl" rotWithShape="0">
                    <a:schemeClr val="dk1">
                      <a:alpha val="40000"/>
                    </a:schemeClr>
                  </a:outerShdw>
                </a:effectLst>
              </a:endParaRPr>
            </a:p>
          </p:txBody>
        </p:sp>
      </p:grpSp>
      <p:grpSp>
        <p:nvGrpSpPr>
          <p:cNvPr id="36" name="Group 35">
            <a:extLst>
              <a:ext uri="{FF2B5EF4-FFF2-40B4-BE49-F238E27FC236}">
                <a16:creationId xmlns:a16="http://schemas.microsoft.com/office/drawing/2014/main" id="{69FCB931-9974-4777-B7B6-86A33156E47F}"/>
              </a:ext>
            </a:extLst>
          </p:cNvPr>
          <p:cNvGrpSpPr/>
          <p:nvPr/>
        </p:nvGrpSpPr>
        <p:grpSpPr>
          <a:xfrm>
            <a:off x="7020272" y="2617540"/>
            <a:ext cx="2016224" cy="1575554"/>
            <a:chOff x="0" y="627112"/>
            <a:chExt cx="1337964" cy="1480123"/>
          </a:xfrm>
        </p:grpSpPr>
        <p:sp>
          <p:nvSpPr>
            <p:cNvPr id="37" name="Rectangle: Rounded Corners 36">
              <a:extLst>
                <a:ext uri="{FF2B5EF4-FFF2-40B4-BE49-F238E27FC236}">
                  <a16:creationId xmlns:a16="http://schemas.microsoft.com/office/drawing/2014/main" id="{75706D65-1FF4-4861-8388-012538B826B9}"/>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8" name="Rectangle: Rounded Corners 4">
              <a:extLst>
                <a:ext uri="{FF2B5EF4-FFF2-40B4-BE49-F238E27FC236}">
                  <a16:creationId xmlns:a16="http://schemas.microsoft.com/office/drawing/2014/main" id="{2F3C7529-F663-4276-890E-9DB3838EC20B}"/>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1" kern="1200" cap="none" spc="0" dirty="0">
                  <a:ln w="0"/>
                  <a:solidFill>
                    <a:schemeClr val="tx1"/>
                  </a:solidFill>
                  <a:effectLst>
                    <a:outerShdw blurRad="38100" dist="19050" dir="2700000" algn="tl" rotWithShape="0">
                      <a:schemeClr val="dk1">
                        <a:alpha val="40000"/>
                      </a:schemeClr>
                    </a:outerShdw>
                  </a:effectLst>
                </a:rPr>
                <a:t>Napoleon Rises</a:t>
              </a:r>
            </a:p>
            <a:p>
              <a:pPr marL="0" lvl="0" indent="0" algn="ctr" defTabSz="800100">
                <a:lnSpc>
                  <a:spcPct val="90000"/>
                </a:lnSpc>
                <a:spcBef>
                  <a:spcPct val="0"/>
                </a:spcBef>
                <a:spcAft>
                  <a:spcPct val="35000"/>
                </a:spcAft>
                <a:buNone/>
              </a:pPr>
              <a:r>
                <a:rPr lang="en-US" sz="2400" dirty="0">
                  <a:ln w="0"/>
                  <a:solidFill>
                    <a:schemeClr val="tx1"/>
                  </a:solidFill>
                  <a:effectLst>
                    <a:outerShdw blurRad="38100" dist="19050" dir="2700000" algn="tl" rotWithShape="0">
                      <a:schemeClr val="dk1">
                        <a:alpha val="40000"/>
                      </a:schemeClr>
                    </a:outerShdw>
                  </a:effectLst>
                </a:rPr>
                <a:t>(1799-1815)</a:t>
              </a:r>
              <a:endParaRPr lang="en-US" sz="2400" b="0" kern="1200" cap="none" spc="0" dirty="0">
                <a:ln w="0"/>
                <a:solidFill>
                  <a:schemeClr val="tx1"/>
                </a:solidFill>
                <a:effectLst>
                  <a:outerShdw blurRad="38100" dist="19050" dir="2700000" algn="tl" rotWithShape="0">
                    <a:schemeClr val="dk1">
                      <a:alpha val="40000"/>
                    </a:schemeClr>
                  </a:outerShdw>
                </a:effectLst>
              </a:endParaRPr>
            </a:p>
          </p:txBody>
        </p:sp>
      </p:grpSp>
      <p:grpSp>
        <p:nvGrpSpPr>
          <p:cNvPr id="39" name="Group 38">
            <a:extLst>
              <a:ext uri="{FF2B5EF4-FFF2-40B4-BE49-F238E27FC236}">
                <a16:creationId xmlns:a16="http://schemas.microsoft.com/office/drawing/2014/main" id="{87E22D0F-8222-44CA-B7C1-973A140916AD}"/>
              </a:ext>
            </a:extLst>
          </p:cNvPr>
          <p:cNvGrpSpPr/>
          <p:nvPr/>
        </p:nvGrpSpPr>
        <p:grpSpPr>
          <a:xfrm>
            <a:off x="140537" y="4491163"/>
            <a:ext cx="6591703" cy="720624"/>
            <a:chOff x="0" y="627112"/>
            <a:chExt cx="1337964" cy="1480123"/>
          </a:xfrm>
        </p:grpSpPr>
        <p:sp>
          <p:nvSpPr>
            <p:cNvPr id="40" name="Rectangle: Rounded Corners 39">
              <a:extLst>
                <a:ext uri="{FF2B5EF4-FFF2-40B4-BE49-F238E27FC236}">
                  <a16:creationId xmlns:a16="http://schemas.microsoft.com/office/drawing/2014/main" id="{5FA98EE9-928F-4F21-8186-2B575F050969}"/>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1" name="Rectangle: Rounded Corners 4">
              <a:extLst>
                <a:ext uri="{FF2B5EF4-FFF2-40B4-BE49-F238E27FC236}">
                  <a16:creationId xmlns:a16="http://schemas.microsoft.com/office/drawing/2014/main" id="{991AE82C-3234-4DCD-97C2-482CC1ACA7C6}"/>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0" kern="1200" cap="none" spc="0" dirty="0">
                  <a:ln w="0"/>
                  <a:solidFill>
                    <a:schemeClr val="tx1"/>
                  </a:solidFill>
                  <a:effectLst>
                    <a:outerShdw blurRad="38100" dist="19050" dir="2700000" algn="tl" rotWithShape="0">
                      <a:schemeClr val="dk1">
                        <a:alpha val="40000"/>
                      </a:schemeClr>
                    </a:outerShdw>
                  </a:effectLst>
                </a:rPr>
                <a:t>The French Revolution</a:t>
              </a:r>
            </a:p>
          </p:txBody>
        </p:sp>
      </p:grpSp>
      <p:grpSp>
        <p:nvGrpSpPr>
          <p:cNvPr id="42" name="Group 41">
            <a:extLst>
              <a:ext uri="{FF2B5EF4-FFF2-40B4-BE49-F238E27FC236}">
                <a16:creationId xmlns:a16="http://schemas.microsoft.com/office/drawing/2014/main" id="{28FD328E-FEF3-4BBA-ABB5-967171EFE405}"/>
              </a:ext>
            </a:extLst>
          </p:cNvPr>
          <p:cNvGrpSpPr/>
          <p:nvPr/>
        </p:nvGrpSpPr>
        <p:grpSpPr>
          <a:xfrm>
            <a:off x="7020272" y="4491163"/>
            <a:ext cx="2016224" cy="720624"/>
            <a:chOff x="0" y="627112"/>
            <a:chExt cx="1337964" cy="1480123"/>
          </a:xfrm>
        </p:grpSpPr>
        <p:sp>
          <p:nvSpPr>
            <p:cNvPr id="43" name="Rectangle: Rounded Corners 42">
              <a:extLst>
                <a:ext uri="{FF2B5EF4-FFF2-40B4-BE49-F238E27FC236}">
                  <a16:creationId xmlns:a16="http://schemas.microsoft.com/office/drawing/2014/main" id="{FE602F5C-265B-4AEA-9EF9-402EA23FF7AB}"/>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4" name="Rectangle: Rounded Corners 4">
              <a:extLst>
                <a:ext uri="{FF2B5EF4-FFF2-40B4-BE49-F238E27FC236}">
                  <a16:creationId xmlns:a16="http://schemas.microsoft.com/office/drawing/2014/main" id="{C29B1F79-3AF7-4ECD-873B-0C757A576913}"/>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400" b="0" kern="1200" cap="none" spc="0" dirty="0">
                  <a:ln w="0"/>
                  <a:solidFill>
                    <a:schemeClr val="tx1"/>
                  </a:solidFill>
                  <a:effectLst>
                    <a:outerShdw blurRad="38100" dist="19050" dir="2700000" algn="tl" rotWithShape="0">
                      <a:schemeClr val="dk1">
                        <a:alpha val="40000"/>
                      </a:schemeClr>
                    </a:outerShdw>
                  </a:effectLst>
                </a:rPr>
                <a:t>Napoleonic Europe</a:t>
              </a:r>
            </a:p>
          </p:txBody>
        </p:sp>
      </p:grpSp>
      <p:pic>
        <p:nvPicPr>
          <p:cNvPr id="6" name="Audio 5">
            <a:hlinkClick r:id="" action="ppaction://media"/>
            <a:extLst>
              <a:ext uri="{FF2B5EF4-FFF2-40B4-BE49-F238E27FC236}">
                <a16:creationId xmlns:a16="http://schemas.microsoft.com/office/drawing/2014/main" id="{157FE72C-4939-448D-9302-88C43E6E682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755649938"/>
      </p:ext>
    </p:extLst>
  </p:cSld>
  <p:clrMapOvr>
    <a:masterClrMapping/>
  </p:clrMapOvr>
  <mc:AlternateContent xmlns:mc="http://schemas.openxmlformats.org/markup-compatibility/2006">
    <mc:Choice xmlns:p14="http://schemas.microsoft.com/office/powerpoint/2010/main" Requires="p14">
      <p:transition spd="slow" p14:dur="2000" advTm="29056"/>
    </mc:Choice>
    <mc:Fallback>
      <p:transition spd="slow" advTm="29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graphicEl>
                                              <a:dgm id="{82A91632-F55C-44AF-A299-FDBA6B73C2F5}"/>
                                            </p:graphicEl>
                                          </p:spTgt>
                                        </p:tgtEl>
                                        <p:attrNameLst>
                                          <p:attrName>style.visibility</p:attrName>
                                        </p:attrNameLst>
                                      </p:cBhvr>
                                      <p:to>
                                        <p:strVal val="visible"/>
                                      </p:to>
                                    </p:set>
                                    <p:animEffect transition="in" filter="fade">
                                      <p:cBhvr>
                                        <p:cTn id="11" dur="1000"/>
                                        <p:tgtEl>
                                          <p:spTgt spid="17">
                                            <p:graphicEl>
                                              <a:dgm id="{82A91632-F55C-44AF-A299-FDBA6B73C2F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Graphic spid="17"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4F86-5744-44D7-B364-95E9E021A6FE}"/>
              </a:ext>
            </a:extLst>
          </p:cNvPr>
          <p:cNvSpPr>
            <a:spLocks noGrp="1"/>
          </p:cNvSpPr>
          <p:nvPr>
            <p:ph type="title"/>
          </p:nvPr>
        </p:nvSpPr>
        <p:spPr/>
        <p:txBody>
          <a:bodyPr/>
          <a:lstStyle/>
          <a:p>
            <a:r>
              <a:rPr lang="en-CA" dirty="0"/>
              <a:t>Pre-Revolution France</a:t>
            </a:r>
          </a:p>
        </p:txBody>
      </p:sp>
      <p:sp>
        <p:nvSpPr>
          <p:cNvPr id="3" name="Content Placeholder 2">
            <a:extLst>
              <a:ext uri="{FF2B5EF4-FFF2-40B4-BE49-F238E27FC236}">
                <a16:creationId xmlns:a16="http://schemas.microsoft.com/office/drawing/2014/main" id="{052CDED7-5663-44E5-B148-D844B4006F3E}"/>
              </a:ext>
            </a:extLst>
          </p:cNvPr>
          <p:cNvSpPr>
            <a:spLocks noGrp="1"/>
          </p:cNvSpPr>
          <p:nvPr>
            <p:ph sz="half" idx="1"/>
          </p:nvPr>
        </p:nvSpPr>
        <p:spPr>
          <a:xfrm>
            <a:off x="457200" y="1600200"/>
            <a:ext cx="5410944" cy="4525963"/>
          </a:xfrm>
        </p:spPr>
        <p:txBody>
          <a:bodyPr>
            <a:normAutofit lnSpcReduction="10000"/>
          </a:bodyPr>
          <a:lstStyle/>
          <a:p>
            <a:r>
              <a:rPr lang="en-CA" dirty="0"/>
              <a:t>Following the reign of Louis XIV, France experienced a series of weak monarchs (Louis XV and Louis XVI). </a:t>
            </a:r>
          </a:p>
          <a:p>
            <a:r>
              <a:rPr lang="en-CA" dirty="0"/>
              <a:t>Although well-intentioned, these monarchs contributed to rising financial debt and frustration within the class system of France. </a:t>
            </a:r>
          </a:p>
          <a:p>
            <a:r>
              <a:rPr lang="en-CA" dirty="0"/>
              <a:t>The rigid “Estates” system left power in the hands of only a few. </a:t>
            </a:r>
          </a:p>
        </p:txBody>
      </p:sp>
      <p:pic>
        <p:nvPicPr>
          <p:cNvPr id="7" name="Content Placeholder 6" descr="A picture containing person&#10;&#10;Description automatically generated">
            <a:extLst>
              <a:ext uri="{FF2B5EF4-FFF2-40B4-BE49-F238E27FC236}">
                <a16:creationId xmlns:a16="http://schemas.microsoft.com/office/drawing/2014/main" id="{E015647C-6D4D-4BD0-A0B0-AB76319FBB31}"/>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51795">
            <a:off x="6306133" y="2283158"/>
            <a:ext cx="2235849" cy="2620888"/>
          </a:xfrm>
          <a:ln w="28575"/>
        </p:spPr>
      </p:pic>
      <p:sp>
        <p:nvSpPr>
          <p:cNvPr id="4" name="Slide Number Placeholder 3">
            <a:extLst>
              <a:ext uri="{FF2B5EF4-FFF2-40B4-BE49-F238E27FC236}">
                <a16:creationId xmlns:a16="http://schemas.microsoft.com/office/drawing/2014/main" id="{6940EC04-9F32-4C03-ACD3-B9E3820F374B}"/>
              </a:ext>
            </a:extLst>
          </p:cNvPr>
          <p:cNvSpPr>
            <a:spLocks noGrp="1"/>
          </p:cNvSpPr>
          <p:nvPr>
            <p:ph type="sldNum" sz="quarter" idx="12"/>
          </p:nvPr>
        </p:nvSpPr>
        <p:spPr/>
        <p:txBody>
          <a:bodyPr/>
          <a:lstStyle/>
          <a:p>
            <a:fld id="{68873A60-4C95-481F-B88D-9BEDEBD25F15}" type="slidenum">
              <a:rPr lang="en-CA" smtClean="0"/>
              <a:pPr/>
              <a:t>6</a:t>
            </a:fld>
            <a:endParaRPr lang="en-CA" dirty="0"/>
          </a:p>
        </p:txBody>
      </p:sp>
      <p:sp>
        <p:nvSpPr>
          <p:cNvPr id="6" name="TextBox 5">
            <a:extLst>
              <a:ext uri="{FF2B5EF4-FFF2-40B4-BE49-F238E27FC236}">
                <a16:creationId xmlns:a16="http://schemas.microsoft.com/office/drawing/2014/main" id="{3F47855B-3309-4619-B1F5-B4D8D988128F}"/>
              </a:ext>
            </a:extLst>
          </p:cNvPr>
          <p:cNvSpPr txBox="1"/>
          <p:nvPr/>
        </p:nvSpPr>
        <p:spPr>
          <a:xfrm>
            <a:off x="6112496" y="5086851"/>
            <a:ext cx="2623121" cy="400110"/>
          </a:xfrm>
          <a:prstGeom prst="rect">
            <a:avLst/>
          </a:prstGeom>
          <a:noFill/>
        </p:spPr>
        <p:txBody>
          <a:bodyPr wrap="square" rtlCol="0">
            <a:spAutoFit/>
          </a:bodyPr>
          <a:lstStyle/>
          <a:p>
            <a:pPr algn="ctr"/>
            <a:r>
              <a:rPr lang="en-CA" sz="2000" b="1" dirty="0">
                <a:solidFill>
                  <a:srgbClr val="023052"/>
                </a:solidFill>
              </a:rPr>
              <a:t>Louis VXI</a:t>
            </a:r>
          </a:p>
        </p:txBody>
      </p:sp>
      <p:pic>
        <p:nvPicPr>
          <p:cNvPr id="10" name="Audio 9">
            <a:hlinkClick r:id="" action="ppaction://media"/>
            <a:extLst>
              <a:ext uri="{FF2B5EF4-FFF2-40B4-BE49-F238E27FC236}">
                <a16:creationId xmlns:a16="http://schemas.microsoft.com/office/drawing/2014/main" id="{E1CF9F20-C3CE-CD90-B5E2-4D4C03F07D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46979834"/>
      </p:ext>
    </p:extLst>
  </p:cSld>
  <p:clrMapOvr>
    <a:masterClrMapping/>
  </p:clrMapOvr>
  <mc:AlternateContent xmlns:mc="http://schemas.openxmlformats.org/markup-compatibility/2006">
    <mc:Choice xmlns:p14="http://schemas.microsoft.com/office/powerpoint/2010/main" Requires="p14">
      <p:transition spd="slow" p14:dur="2000" advTm="26340"/>
    </mc:Choice>
    <mc:Fallback>
      <p:transition spd="slow" advTm="26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4B35-FEEF-4703-B198-B10D12D2F29B}"/>
              </a:ext>
            </a:extLst>
          </p:cNvPr>
          <p:cNvSpPr>
            <a:spLocks noGrp="1"/>
          </p:cNvSpPr>
          <p:nvPr>
            <p:ph type="title"/>
          </p:nvPr>
        </p:nvSpPr>
        <p:spPr/>
        <p:txBody>
          <a:bodyPr/>
          <a:lstStyle/>
          <a:p>
            <a:r>
              <a:rPr lang="en-CA" dirty="0"/>
              <a:t>The Estates of France</a:t>
            </a:r>
          </a:p>
        </p:txBody>
      </p:sp>
      <p:sp>
        <p:nvSpPr>
          <p:cNvPr id="3" name="Content Placeholder 2">
            <a:extLst>
              <a:ext uri="{FF2B5EF4-FFF2-40B4-BE49-F238E27FC236}">
                <a16:creationId xmlns:a16="http://schemas.microsoft.com/office/drawing/2014/main" id="{52245190-E551-4024-BB2F-70D2F1FF1EE2}"/>
              </a:ext>
            </a:extLst>
          </p:cNvPr>
          <p:cNvSpPr>
            <a:spLocks noGrp="1"/>
          </p:cNvSpPr>
          <p:nvPr>
            <p:ph idx="1"/>
          </p:nvPr>
        </p:nvSpPr>
        <p:spPr>
          <a:xfrm>
            <a:off x="457200" y="1600200"/>
            <a:ext cx="8229600" cy="1143001"/>
          </a:xfrm>
        </p:spPr>
        <p:txBody>
          <a:bodyPr/>
          <a:lstStyle/>
          <a:p>
            <a:r>
              <a:rPr lang="en-CA" dirty="0"/>
              <a:t>France was divided up into three levels of class, or “estates.”</a:t>
            </a:r>
          </a:p>
        </p:txBody>
      </p:sp>
      <p:sp>
        <p:nvSpPr>
          <p:cNvPr id="4" name="Slide Number Placeholder 3">
            <a:extLst>
              <a:ext uri="{FF2B5EF4-FFF2-40B4-BE49-F238E27FC236}">
                <a16:creationId xmlns:a16="http://schemas.microsoft.com/office/drawing/2014/main" id="{4F2A5209-55CF-49A5-B33B-9BB3D62D699D}"/>
              </a:ext>
            </a:extLst>
          </p:cNvPr>
          <p:cNvSpPr>
            <a:spLocks noGrp="1"/>
          </p:cNvSpPr>
          <p:nvPr>
            <p:ph type="sldNum" sz="quarter" idx="12"/>
          </p:nvPr>
        </p:nvSpPr>
        <p:spPr/>
        <p:txBody>
          <a:bodyPr/>
          <a:lstStyle/>
          <a:p>
            <a:fld id="{68873A60-4C95-481F-B88D-9BEDEBD25F15}" type="slidenum">
              <a:rPr lang="en-CA" smtClean="0"/>
              <a:pPr/>
              <a:t>7</a:t>
            </a:fld>
            <a:endParaRPr lang="en-CA" dirty="0"/>
          </a:p>
        </p:txBody>
      </p:sp>
      <p:graphicFrame>
        <p:nvGraphicFramePr>
          <p:cNvPr id="5" name="Table 4">
            <a:extLst>
              <a:ext uri="{FF2B5EF4-FFF2-40B4-BE49-F238E27FC236}">
                <a16:creationId xmlns:a16="http://schemas.microsoft.com/office/drawing/2014/main" id="{5E63E2AC-FF75-4FC4-9142-C8973CC5E38E}"/>
              </a:ext>
            </a:extLst>
          </p:cNvPr>
          <p:cNvGraphicFramePr>
            <a:graphicFrameLocks/>
          </p:cNvGraphicFramePr>
          <p:nvPr>
            <p:extLst>
              <p:ext uri="{D42A27DB-BD31-4B8C-83A1-F6EECF244321}">
                <p14:modId xmlns:p14="http://schemas.microsoft.com/office/powerpoint/2010/main" val="1441491710"/>
              </p:ext>
            </p:extLst>
          </p:nvPr>
        </p:nvGraphicFramePr>
        <p:xfrm>
          <a:off x="683568" y="2952676"/>
          <a:ext cx="7776864" cy="3288749"/>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3887071609"/>
                    </a:ext>
                  </a:extLst>
                </a:gridCol>
                <a:gridCol w="2592288">
                  <a:extLst>
                    <a:ext uri="{9D8B030D-6E8A-4147-A177-3AD203B41FA5}">
                      <a16:colId xmlns:a16="http://schemas.microsoft.com/office/drawing/2014/main" val="927005573"/>
                    </a:ext>
                  </a:extLst>
                </a:gridCol>
                <a:gridCol w="2592288">
                  <a:extLst>
                    <a:ext uri="{9D8B030D-6E8A-4147-A177-3AD203B41FA5}">
                      <a16:colId xmlns:a16="http://schemas.microsoft.com/office/drawing/2014/main" val="3357942240"/>
                    </a:ext>
                  </a:extLst>
                </a:gridCol>
              </a:tblGrid>
              <a:tr h="489814">
                <a:tc>
                  <a:txBody>
                    <a:bodyPr/>
                    <a:lstStyle/>
                    <a:p>
                      <a:pPr algn="ctr"/>
                      <a:r>
                        <a:rPr lang="en-CA" dirty="0">
                          <a:solidFill>
                            <a:srgbClr val="023052"/>
                          </a:solidFill>
                        </a:rPr>
                        <a:t>First Estate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E08E"/>
                    </a:solidFill>
                  </a:tcPr>
                </a:tc>
                <a:tc>
                  <a:txBody>
                    <a:bodyPr/>
                    <a:lstStyle/>
                    <a:p>
                      <a:pPr algn="ctr"/>
                      <a:r>
                        <a:rPr lang="en-CA" dirty="0">
                          <a:solidFill>
                            <a:srgbClr val="023052"/>
                          </a:solidFill>
                        </a:rPr>
                        <a:t>Second Estate</a:t>
                      </a:r>
                    </a:p>
                  </a:txBody>
                  <a:tcPr>
                    <a:lnT w="12700" cap="flat" cmpd="sng" algn="ctr">
                      <a:solidFill>
                        <a:schemeClr val="tx1"/>
                      </a:solidFill>
                      <a:prstDash val="solid"/>
                      <a:round/>
                      <a:headEnd type="none" w="med" len="med"/>
                      <a:tailEnd type="none" w="med" len="med"/>
                    </a:lnT>
                    <a:solidFill>
                      <a:srgbClr val="FFE08E"/>
                    </a:solidFill>
                  </a:tcPr>
                </a:tc>
                <a:tc>
                  <a:txBody>
                    <a:bodyPr/>
                    <a:lstStyle/>
                    <a:p>
                      <a:pPr algn="ctr"/>
                      <a:r>
                        <a:rPr lang="en-CA" dirty="0">
                          <a:solidFill>
                            <a:srgbClr val="023052"/>
                          </a:solidFill>
                        </a:rPr>
                        <a:t>Third Estate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E08E"/>
                    </a:solidFill>
                  </a:tcPr>
                </a:tc>
                <a:extLst>
                  <a:ext uri="{0D108BD9-81ED-4DB2-BD59-A6C34878D82A}">
                    <a16:rowId xmlns:a16="http://schemas.microsoft.com/office/drawing/2014/main" val="3687193191"/>
                  </a:ext>
                </a:extLst>
              </a:tr>
              <a:tr h="2798935">
                <a:tc>
                  <a:txBody>
                    <a:bodyPr/>
                    <a:lstStyle/>
                    <a:p>
                      <a:pPr marL="285750" indent="-285750" algn="l">
                        <a:buFont typeface="Arial" panose="020B0604020202020204" pitchFamily="34" charset="0"/>
                        <a:buChar char="•"/>
                      </a:pPr>
                      <a:r>
                        <a:rPr lang="en-CA" sz="2400" b="1" dirty="0">
                          <a:solidFill>
                            <a:srgbClr val="023052"/>
                          </a:solidFill>
                        </a:rPr>
                        <a:t>0.5% of pop. </a:t>
                      </a:r>
                    </a:p>
                    <a:p>
                      <a:pPr marL="285750" indent="-285750" algn="l">
                        <a:buFont typeface="Arial" panose="020B0604020202020204" pitchFamily="34" charset="0"/>
                        <a:buChar char="•"/>
                      </a:pPr>
                      <a:r>
                        <a:rPr lang="en-CA" sz="2400" b="1" dirty="0">
                          <a:solidFill>
                            <a:srgbClr val="023052"/>
                          </a:solidFill>
                        </a:rPr>
                        <a:t>Clergy</a:t>
                      </a:r>
                    </a:p>
                    <a:p>
                      <a:pPr marL="285750" indent="-285750" algn="l">
                        <a:buFont typeface="Arial" panose="020B0604020202020204" pitchFamily="34" charset="0"/>
                        <a:buChar char="•"/>
                      </a:pPr>
                      <a:r>
                        <a:rPr lang="en-CA" sz="2400" b="1" dirty="0">
                          <a:solidFill>
                            <a:srgbClr val="023052"/>
                          </a:solidFill>
                        </a:rPr>
                        <a:t>Limited taxation</a:t>
                      </a:r>
                    </a:p>
                    <a:p>
                      <a:pPr marL="285750" indent="-285750" algn="l">
                        <a:buFont typeface="Arial" panose="020B0604020202020204" pitchFamily="34" charset="0"/>
                        <a:buChar char="•"/>
                      </a:pPr>
                      <a:r>
                        <a:rPr lang="en-CA" sz="2400" b="1" dirty="0">
                          <a:solidFill>
                            <a:srgbClr val="023052"/>
                          </a:solidFill>
                        </a:rPr>
                        <a:t>Church owned vast territories of land.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CA" sz="2400" b="1" dirty="0">
                          <a:solidFill>
                            <a:srgbClr val="023052"/>
                          </a:solidFill>
                        </a:rPr>
                        <a:t>1.5% of pop.</a:t>
                      </a:r>
                    </a:p>
                    <a:p>
                      <a:pPr marL="285750" indent="-285750" algn="l">
                        <a:buFont typeface="Arial" panose="020B0604020202020204" pitchFamily="34" charset="0"/>
                        <a:buChar char="•"/>
                      </a:pPr>
                      <a:r>
                        <a:rPr lang="en-CA" sz="2400" b="1" dirty="0">
                          <a:solidFill>
                            <a:srgbClr val="023052"/>
                          </a:solidFill>
                        </a:rPr>
                        <a:t>Nobility</a:t>
                      </a:r>
                    </a:p>
                    <a:p>
                      <a:pPr marL="285750" indent="-285750" algn="l">
                        <a:buFont typeface="Arial" panose="020B0604020202020204" pitchFamily="34" charset="0"/>
                        <a:buChar char="•"/>
                      </a:pPr>
                      <a:r>
                        <a:rPr lang="en-CA" sz="2400" b="1" dirty="0">
                          <a:solidFill>
                            <a:srgbClr val="023052"/>
                          </a:solidFill>
                        </a:rPr>
                        <a:t>Right to carry arms.</a:t>
                      </a:r>
                    </a:p>
                    <a:p>
                      <a:pPr marL="285750" indent="-285750" algn="l">
                        <a:buFont typeface="Arial" panose="020B0604020202020204" pitchFamily="34" charset="0"/>
                        <a:buChar char="•"/>
                      </a:pPr>
                      <a:r>
                        <a:rPr lang="en-CA" sz="2400" b="1" dirty="0">
                          <a:solidFill>
                            <a:srgbClr val="023052"/>
                          </a:solidFill>
                        </a:rPr>
                        <a:t>No military service required.</a:t>
                      </a:r>
                    </a:p>
                    <a:p>
                      <a:pPr marL="285750" indent="-285750" algn="l">
                        <a:buFont typeface="Arial" panose="020B0604020202020204" pitchFamily="34" charset="0"/>
                        <a:buChar char="•"/>
                      </a:pPr>
                      <a:r>
                        <a:rPr lang="en-CA" sz="2400" b="1" dirty="0">
                          <a:solidFill>
                            <a:srgbClr val="023052"/>
                          </a:solidFill>
                        </a:rPr>
                        <a:t>Limited Taxation</a:t>
                      </a:r>
                    </a:p>
                  </a:txBody>
                  <a:tcPr>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CA" sz="2400" b="1" dirty="0">
                          <a:solidFill>
                            <a:srgbClr val="023052"/>
                          </a:solidFill>
                        </a:rPr>
                        <a:t>98% of pop.</a:t>
                      </a:r>
                    </a:p>
                    <a:p>
                      <a:pPr marL="285750" indent="-285750" algn="l">
                        <a:buFont typeface="Arial" panose="020B0604020202020204" pitchFamily="34" charset="0"/>
                        <a:buChar char="•"/>
                      </a:pPr>
                      <a:r>
                        <a:rPr lang="en-CA" sz="2400" b="1" dirty="0">
                          <a:solidFill>
                            <a:srgbClr val="023052"/>
                          </a:solidFill>
                        </a:rPr>
                        <a:t>Comprised everyone else.</a:t>
                      </a:r>
                    </a:p>
                    <a:p>
                      <a:pPr marL="285750" indent="-285750" algn="l">
                        <a:buFont typeface="Arial" panose="020B0604020202020204" pitchFamily="34" charset="0"/>
                        <a:buChar char="•"/>
                      </a:pPr>
                      <a:r>
                        <a:rPr lang="en-CA" sz="2400" b="1" dirty="0">
                          <a:solidFill>
                            <a:srgbClr val="023052"/>
                          </a:solidFill>
                        </a:rPr>
                        <a:t>Variety of people, and professions. </a:t>
                      </a:r>
                    </a:p>
                    <a:p>
                      <a:pPr marL="285750" indent="-285750" algn="l">
                        <a:buFont typeface="Arial" panose="020B0604020202020204" pitchFamily="34" charset="0"/>
                        <a:buChar char="•"/>
                      </a:pPr>
                      <a:r>
                        <a:rPr lang="en-CA" sz="2400" b="1" dirty="0">
                          <a:solidFill>
                            <a:srgbClr val="023052"/>
                          </a:solidFill>
                        </a:rPr>
                        <a:t>High taxes</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7054323"/>
                  </a:ext>
                </a:extLst>
              </a:tr>
            </a:tbl>
          </a:graphicData>
        </a:graphic>
      </p:graphicFrame>
      <p:pic>
        <p:nvPicPr>
          <p:cNvPr id="10" name="Audio 9">
            <a:hlinkClick r:id="" action="ppaction://media"/>
            <a:extLst>
              <a:ext uri="{FF2B5EF4-FFF2-40B4-BE49-F238E27FC236}">
                <a16:creationId xmlns:a16="http://schemas.microsoft.com/office/drawing/2014/main" id="{B2513FEB-994E-24AF-CAD3-745B77FE24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85910008"/>
      </p:ext>
    </p:extLst>
  </p:cSld>
  <p:clrMapOvr>
    <a:masterClrMapping/>
  </p:clrMapOvr>
  <mc:AlternateContent xmlns:mc="http://schemas.openxmlformats.org/markup-compatibility/2006">
    <mc:Choice xmlns:p14="http://schemas.microsoft.com/office/powerpoint/2010/main" Requires="p14">
      <p:transition spd="slow" p14:dur="2000" advTm="47840"/>
    </mc:Choice>
    <mc:Fallback>
      <p:transition spd="slow" advTm="47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E594-1624-49CD-A6FF-41D3E16560F5}"/>
              </a:ext>
            </a:extLst>
          </p:cNvPr>
          <p:cNvSpPr>
            <a:spLocks noGrp="1"/>
          </p:cNvSpPr>
          <p:nvPr>
            <p:ph type="title"/>
          </p:nvPr>
        </p:nvSpPr>
        <p:spPr/>
        <p:txBody>
          <a:bodyPr/>
          <a:lstStyle/>
          <a:p>
            <a:r>
              <a:rPr lang="en-CA" dirty="0"/>
              <a:t>Causes of the Revolution</a:t>
            </a:r>
          </a:p>
        </p:txBody>
      </p:sp>
      <p:sp>
        <p:nvSpPr>
          <p:cNvPr id="3" name="Content Placeholder 2">
            <a:extLst>
              <a:ext uri="{FF2B5EF4-FFF2-40B4-BE49-F238E27FC236}">
                <a16:creationId xmlns:a16="http://schemas.microsoft.com/office/drawing/2014/main" id="{6D720A03-6615-4697-A168-2E90B9EF83AF}"/>
              </a:ext>
            </a:extLst>
          </p:cNvPr>
          <p:cNvSpPr>
            <a:spLocks noGrp="1"/>
          </p:cNvSpPr>
          <p:nvPr>
            <p:ph idx="1"/>
          </p:nvPr>
        </p:nvSpPr>
        <p:spPr>
          <a:xfrm>
            <a:off x="457200" y="1600200"/>
            <a:ext cx="8229600" cy="1143000"/>
          </a:xfrm>
        </p:spPr>
        <p:txBody>
          <a:bodyPr>
            <a:normAutofit fontScale="92500"/>
          </a:bodyPr>
          <a:lstStyle/>
          <a:p>
            <a:r>
              <a:rPr lang="en-CA" dirty="0"/>
              <a:t>The causes of the French Revolution developed well in advance and were diverse in nature. </a:t>
            </a:r>
          </a:p>
        </p:txBody>
      </p:sp>
      <p:sp>
        <p:nvSpPr>
          <p:cNvPr id="4" name="Slide Number Placeholder 3">
            <a:extLst>
              <a:ext uri="{FF2B5EF4-FFF2-40B4-BE49-F238E27FC236}">
                <a16:creationId xmlns:a16="http://schemas.microsoft.com/office/drawing/2014/main" id="{E943C18A-1EC9-461F-806A-8456538641F8}"/>
              </a:ext>
            </a:extLst>
          </p:cNvPr>
          <p:cNvSpPr>
            <a:spLocks noGrp="1"/>
          </p:cNvSpPr>
          <p:nvPr>
            <p:ph type="sldNum" sz="quarter" idx="12"/>
          </p:nvPr>
        </p:nvSpPr>
        <p:spPr/>
        <p:txBody>
          <a:bodyPr/>
          <a:lstStyle/>
          <a:p>
            <a:fld id="{68873A60-4C95-481F-B88D-9BEDEBD25F15}" type="slidenum">
              <a:rPr lang="en-CA" smtClean="0"/>
              <a:pPr/>
              <a:t>8</a:t>
            </a:fld>
            <a:endParaRPr lang="en-CA" dirty="0"/>
          </a:p>
        </p:txBody>
      </p:sp>
      <p:grpSp>
        <p:nvGrpSpPr>
          <p:cNvPr id="5" name="Group 4">
            <a:extLst>
              <a:ext uri="{FF2B5EF4-FFF2-40B4-BE49-F238E27FC236}">
                <a16:creationId xmlns:a16="http://schemas.microsoft.com/office/drawing/2014/main" id="{3FE1A5EF-368C-4E09-A4AE-A4CF3D2EFBF2}"/>
              </a:ext>
            </a:extLst>
          </p:cNvPr>
          <p:cNvGrpSpPr/>
          <p:nvPr/>
        </p:nvGrpSpPr>
        <p:grpSpPr>
          <a:xfrm>
            <a:off x="3335033" y="3147066"/>
            <a:ext cx="2473933" cy="1350907"/>
            <a:chOff x="0" y="627112"/>
            <a:chExt cx="1337964" cy="1480123"/>
          </a:xfrm>
        </p:grpSpPr>
        <p:sp>
          <p:nvSpPr>
            <p:cNvPr id="6" name="Rectangle: Rounded Corners 5">
              <a:extLst>
                <a:ext uri="{FF2B5EF4-FFF2-40B4-BE49-F238E27FC236}">
                  <a16:creationId xmlns:a16="http://schemas.microsoft.com/office/drawing/2014/main" id="{326E094F-1E8A-420C-8CFA-61F960FB564E}"/>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72C11F08-6512-42F0-9D33-9231C7CF5B58}"/>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0" kern="1200" cap="none" spc="0" dirty="0">
                  <a:ln w="0"/>
                  <a:solidFill>
                    <a:schemeClr val="tx1"/>
                  </a:solidFill>
                  <a:effectLst>
                    <a:outerShdw blurRad="38100" dist="19050" dir="2700000" algn="tl" rotWithShape="0">
                      <a:schemeClr val="dk1">
                        <a:alpha val="40000"/>
                      </a:schemeClr>
                    </a:outerShdw>
                  </a:effectLst>
                </a:rPr>
                <a:t>The American Revolution</a:t>
              </a:r>
            </a:p>
          </p:txBody>
        </p:sp>
      </p:grpSp>
      <p:grpSp>
        <p:nvGrpSpPr>
          <p:cNvPr id="8" name="Group 7">
            <a:extLst>
              <a:ext uri="{FF2B5EF4-FFF2-40B4-BE49-F238E27FC236}">
                <a16:creationId xmlns:a16="http://schemas.microsoft.com/office/drawing/2014/main" id="{392BA6CA-00E4-4A4A-AA23-3E1D0F406966}"/>
              </a:ext>
            </a:extLst>
          </p:cNvPr>
          <p:cNvGrpSpPr/>
          <p:nvPr/>
        </p:nvGrpSpPr>
        <p:grpSpPr>
          <a:xfrm>
            <a:off x="634733" y="3147066"/>
            <a:ext cx="2473933" cy="1350907"/>
            <a:chOff x="0" y="627112"/>
            <a:chExt cx="1337964" cy="1480123"/>
          </a:xfrm>
        </p:grpSpPr>
        <p:sp>
          <p:nvSpPr>
            <p:cNvPr id="9" name="Rectangle: Rounded Corners 8">
              <a:extLst>
                <a:ext uri="{FF2B5EF4-FFF2-40B4-BE49-F238E27FC236}">
                  <a16:creationId xmlns:a16="http://schemas.microsoft.com/office/drawing/2014/main" id="{783BAC39-BAE1-4C76-A5DA-FCCD094D1682}"/>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3D74053C-0B80-43E4-B404-91F1488CB87C}"/>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0" kern="1200" cap="none" spc="0" dirty="0">
                  <a:ln w="0"/>
                  <a:solidFill>
                    <a:schemeClr val="tx1"/>
                  </a:solidFill>
                  <a:effectLst>
                    <a:outerShdw blurRad="38100" dist="19050" dir="2700000" algn="tl" rotWithShape="0">
                      <a:schemeClr val="dk1">
                        <a:alpha val="40000"/>
                      </a:schemeClr>
                    </a:outerShdw>
                  </a:effectLst>
                </a:rPr>
                <a:t>The Enlightenment</a:t>
              </a:r>
            </a:p>
          </p:txBody>
        </p:sp>
      </p:grpSp>
      <p:grpSp>
        <p:nvGrpSpPr>
          <p:cNvPr id="11" name="Group 10">
            <a:extLst>
              <a:ext uri="{FF2B5EF4-FFF2-40B4-BE49-F238E27FC236}">
                <a16:creationId xmlns:a16="http://schemas.microsoft.com/office/drawing/2014/main" id="{4E8FFCFA-6807-4526-996B-794243580843}"/>
              </a:ext>
            </a:extLst>
          </p:cNvPr>
          <p:cNvGrpSpPr/>
          <p:nvPr/>
        </p:nvGrpSpPr>
        <p:grpSpPr>
          <a:xfrm>
            <a:off x="6035333" y="3147066"/>
            <a:ext cx="2473933" cy="1350907"/>
            <a:chOff x="0" y="627112"/>
            <a:chExt cx="1337964" cy="1480123"/>
          </a:xfrm>
        </p:grpSpPr>
        <p:sp>
          <p:nvSpPr>
            <p:cNvPr id="12" name="Rectangle: Rounded Corners 11">
              <a:extLst>
                <a:ext uri="{FF2B5EF4-FFF2-40B4-BE49-F238E27FC236}">
                  <a16:creationId xmlns:a16="http://schemas.microsoft.com/office/drawing/2014/main" id="{67DDC247-4D5A-44A2-8307-2AD7BBBDC93C}"/>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AC83C83D-502E-4B52-89AD-4FB422EB0F7D}"/>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0" kern="1200" cap="none" spc="0" dirty="0">
                  <a:ln w="0"/>
                  <a:solidFill>
                    <a:schemeClr val="tx1"/>
                  </a:solidFill>
                  <a:effectLst>
                    <a:outerShdw blurRad="38100" dist="19050" dir="2700000" algn="tl" rotWithShape="0">
                      <a:schemeClr val="dk1">
                        <a:alpha val="40000"/>
                      </a:schemeClr>
                    </a:outerShdw>
                  </a:effectLst>
                </a:rPr>
                <a:t>The Estates System</a:t>
              </a:r>
            </a:p>
          </p:txBody>
        </p:sp>
      </p:grpSp>
      <p:grpSp>
        <p:nvGrpSpPr>
          <p:cNvPr id="14" name="Group 13">
            <a:extLst>
              <a:ext uri="{FF2B5EF4-FFF2-40B4-BE49-F238E27FC236}">
                <a16:creationId xmlns:a16="http://schemas.microsoft.com/office/drawing/2014/main" id="{814FFABA-707C-4757-8060-58C5BCE43128}"/>
              </a:ext>
            </a:extLst>
          </p:cNvPr>
          <p:cNvGrpSpPr/>
          <p:nvPr/>
        </p:nvGrpSpPr>
        <p:grpSpPr>
          <a:xfrm>
            <a:off x="3335033" y="4958413"/>
            <a:ext cx="2473933" cy="1350907"/>
            <a:chOff x="0" y="627112"/>
            <a:chExt cx="1337964" cy="1480123"/>
          </a:xfrm>
        </p:grpSpPr>
        <p:sp>
          <p:nvSpPr>
            <p:cNvPr id="15" name="Rectangle: Rounded Corners 14">
              <a:extLst>
                <a:ext uri="{FF2B5EF4-FFF2-40B4-BE49-F238E27FC236}">
                  <a16:creationId xmlns:a16="http://schemas.microsoft.com/office/drawing/2014/main" id="{E035FE50-A99E-4FBA-AC9F-6A9A78E8D33D}"/>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2F1905A7-368F-4A33-96D2-F0A65E92D4C6}"/>
                </a:ext>
              </a:extLst>
            </p:cNvPr>
            <p:cNvSpPr txBox="1"/>
            <p:nvPr/>
          </p:nvSpPr>
          <p:spPr>
            <a:xfrm>
              <a:off x="39188" y="666300"/>
              <a:ext cx="1259588"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0" kern="1200" cap="none" spc="0" dirty="0">
                  <a:ln w="0"/>
                  <a:solidFill>
                    <a:schemeClr val="tx1"/>
                  </a:solidFill>
                  <a:effectLst>
                    <a:outerShdw blurRad="38100" dist="19050" dir="2700000" algn="tl" rotWithShape="0">
                      <a:schemeClr val="dk1">
                        <a:alpha val="40000"/>
                      </a:schemeClr>
                    </a:outerShdw>
                  </a:effectLst>
                </a:rPr>
                <a:t>Increasing Hardships</a:t>
              </a:r>
            </a:p>
          </p:txBody>
        </p:sp>
      </p:grpSp>
      <p:grpSp>
        <p:nvGrpSpPr>
          <p:cNvPr id="17" name="Group 16">
            <a:extLst>
              <a:ext uri="{FF2B5EF4-FFF2-40B4-BE49-F238E27FC236}">
                <a16:creationId xmlns:a16="http://schemas.microsoft.com/office/drawing/2014/main" id="{AD52F85D-29FD-4D3A-9C3E-34EAAB71D845}"/>
              </a:ext>
            </a:extLst>
          </p:cNvPr>
          <p:cNvGrpSpPr/>
          <p:nvPr/>
        </p:nvGrpSpPr>
        <p:grpSpPr>
          <a:xfrm>
            <a:off x="634733" y="4958413"/>
            <a:ext cx="2473933" cy="1350907"/>
            <a:chOff x="0" y="627112"/>
            <a:chExt cx="1337964" cy="1480123"/>
          </a:xfrm>
        </p:grpSpPr>
        <p:sp>
          <p:nvSpPr>
            <p:cNvPr id="18" name="Rectangle: Rounded Corners 17">
              <a:extLst>
                <a:ext uri="{FF2B5EF4-FFF2-40B4-BE49-F238E27FC236}">
                  <a16:creationId xmlns:a16="http://schemas.microsoft.com/office/drawing/2014/main" id="{C19CCC71-2654-4503-BE4E-99912F92AED4}"/>
                </a:ext>
              </a:extLst>
            </p:cNvPr>
            <p:cNvSpPr/>
            <p:nvPr/>
          </p:nvSpPr>
          <p:spPr>
            <a:xfrm>
              <a:off x="0" y="627112"/>
              <a:ext cx="1337964" cy="1480123"/>
            </a:xfrm>
            <a:prstGeom prst="roundRect">
              <a:avLst>
                <a:gd name="adj" fmla="val 10000"/>
              </a:avLst>
            </a:prstGeom>
            <a:ln>
              <a:solidFill>
                <a:srgbClr val="023052"/>
              </a:solidFill>
            </a:ln>
          </p:spPr>
          <p:style>
            <a:lnRef idx="3">
              <a:scrgbClr r="0" g="0" b="0"/>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9848D5BF-D463-4856-B3EE-C801C0347288}"/>
                </a:ext>
              </a:extLst>
            </p:cNvPr>
            <p:cNvSpPr txBox="1"/>
            <p:nvPr/>
          </p:nvSpPr>
          <p:spPr>
            <a:xfrm>
              <a:off x="0" y="666300"/>
              <a:ext cx="1337964" cy="1401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0" kern="1200" cap="none" spc="0" dirty="0">
                  <a:ln w="0"/>
                  <a:solidFill>
                    <a:schemeClr val="tx1"/>
                  </a:solidFill>
                  <a:effectLst>
                    <a:outerShdw blurRad="38100" dist="19050" dir="2700000" algn="tl" rotWithShape="0">
                      <a:schemeClr val="dk1">
                        <a:alpha val="40000"/>
                      </a:schemeClr>
                    </a:outerShdw>
                  </a:effectLst>
                </a:rPr>
                <a:t>Poor Leadership and Rising Debt</a:t>
              </a:r>
            </a:p>
          </p:txBody>
        </p:sp>
      </p:grpSp>
      <p:pic>
        <p:nvPicPr>
          <p:cNvPr id="21" name="Audio 20">
            <a:hlinkClick r:id="" action="ppaction://media"/>
            <a:extLst>
              <a:ext uri="{FF2B5EF4-FFF2-40B4-BE49-F238E27FC236}">
                <a16:creationId xmlns:a16="http://schemas.microsoft.com/office/drawing/2014/main" id="{CAB19443-8121-2EFF-A437-A02C1E166B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61900509"/>
      </p:ext>
    </p:extLst>
  </p:cSld>
  <p:clrMapOvr>
    <a:masterClrMapping/>
  </p:clrMapOvr>
  <mc:AlternateContent xmlns:mc="http://schemas.openxmlformats.org/markup-compatibility/2006">
    <mc:Choice xmlns:p14="http://schemas.microsoft.com/office/powerpoint/2010/main" Requires="p14">
      <p:transition spd="slow" p14:dur="2000" advTm="20305"/>
    </mc:Choice>
    <mc:Fallback>
      <p:transition spd="slow" advTm="20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0C47-937D-4005-A157-072E7270A418}"/>
              </a:ext>
            </a:extLst>
          </p:cNvPr>
          <p:cNvSpPr>
            <a:spLocks noGrp="1"/>
          </p:cNvSpPr>
          <p:nvPr>
            <p:ph type="title"/>
          </p:nvPr>
        </p:nvSpPr>
        <p:spPr/>
        <p:txBody>
          <a:bodyPr/>
          <a:lstStyle/>
          <a:p>
            <a:r>
              <a:rPr lang="en-CA" dirty="0"/>
              <a:t>Cause #1: The Enlightenment</a:t>
            </a:r>
          </a:p>
        </p:txBody>
      </p:sp>
      <p:sp>
        <p:nvSpPr>
          <p:cNvPr id="3" name="Content Placeholder 2">
            <a:extLst>
              <a:ext uri="{FF2B5EF4-FFF2-40B4-BE49-F238E27FC236}">
                <a16:creationId xmlns:a16="http://schemas.microsoft.com/office/drawing/2014/main" id="{D9613F52-73CC-42DA-B594-F9D49791EE2D}"/>
              </a:ext>
            </a:extLst>
          </p:cNvPr>
          <p:cNvSpPr>
            <a:spLocks noGrp="1"/>
          </p:cNvSpPr>
          <p:nvPr>
            <p:ph idx="1"/>
          </p:nvPr>
        </p:nvSpPr>
        <p:spPr>
          <a:xfrm>
            <a:off x="457200" y="1600200"/>
            <a:ext cx="8229600" cy="4791491"/>
          </a:xfrm>
        </p:spPr>
        <p:txBody>
          <a:bodyPr>
            <a:normAutofit fontScale="92500"/>
          </a:bodyPr>
          <a:lstStyle/>
          <a:p>
            <a:r>
              <a:rPr lang="en-CA" dirty="0"/>
              <a:t>The ideas of the Enlightenment had especially taken root in France. </a:t>
            </a:r>
          </a:p>
          <a:p>
            <a:r>
              <a:rPr lang="en-CA" dirty="0"/>
              <a:t>A second wave of “enlightened” thinkers furthered new ideas on freedom and rights:</a:t>
            </a:r>
          </a:p>
          <a:p>
            <a:pPr lvl="1"/>
            <a:r>
              <a:rPr lang="en-CA" b="1" u="sng" dirty="0"/>
              <a:t>Voltaire</a:t>
            </a:r>
            <a:r>
              <a:rPr lang="en-CA" dirty="0"/>
              <a:t>: Specifically criticized the power of the Church using satire. </a:t>
            </a:r>
          </a:p>
          <a:p>
            <a:pPr lvl="1"/>
            <a:r>
              <a:rPr lang="en-CA" b="1" u="sng" dirty="0"/>
              <a:t>Montesquieu</a:t>
            </a:r>
            <a:r>
              <a:rPr lang="en-CA" dirty="0"/>
              <a:t>: Advocated for the division of power. </a:t>
            </a:r>
          </a:p>
          <a:p>
            <a:pPr lvl="1"/>
            <a:r>
              <a:rPr lang="en-CA" b="1" u="sng" dirty="0"/>
              <a:t>Rousseau</a:t>
            </a:r>
            <a:r>
              <a:rPr lang="en-CA" dirty="0"/>
              <a:t>: Rule by “general will” of the people. Developed the slogan, “</a:t>
            </a:r>
            <a:r>
              <a:rPr lang="en-CA"/>
              <a:t>Liberty, Equality, and Fraternity </a:t>
            </a:r>
            <a:r>
              <a:rPr lang="en-CA" dirty="0"/>
              <a:t>(</a:t>
            </a:r>
            <a:r>
              <a:rPr lang="en-CA"/>
              <a:t>brotherhood).”</a:t>
            </a:r>
            <a:endParaRPr lang="en-CA" dirty="0"/>
          </a:p>
        </p:txBody>
      </p:sp>
      <p:sp>
        <p:nvSpPr>
          <p:cNvPr id="4" name="Slide Number Placeholder 3">
            <a:extLst>
              <a:ext uri="{FF2B5EF4-FFF2-40B4-BE49-F238E27FC236}">
                <a16:creationId xmlns:a16="http://schemas.microsoft.com/office/drawing/2014/main" id="{7A99BF9A-84B3-484C-A869-99928DF8CEBE}"/>
              </a:ext>
            </a:extLst>
          </p:cNvPr>
          <p:cNvSpPr>
            <a:spLocks noGrp="1"/>
          </p:cNvSpPr>
          <p:nvPr>
            <p:ph type="sldNum" sz="quarter" idx="12"/>
          </p:nvPr>
        </p:nvSpPr>
        <p:spPr/>
        <p:txBody>
          <a:bodyPr/>
          <a:lstStyle/>
          <a:p>
            <a:fld id="{68873A60-4C95-481F-B88D-9BEDEBD25F15}" type="slidenum">
              <a:rPr lang="en-CA" smtClean="0"/>
              <a:pPr/>
              <a:t>9</a:t>
            </a:fld>
            <a:endParaRPr lang="en-CA" dirty="0"/>
          </a:p>
        </p:txBody>
      </p:sp>
      <p:pic>
        <p:nvPicPr>
          <p:cNvPr id="5" name="Picture 7" descr="rousseau">
            <a:extLst>
              <a:ext uri="{FF2B5EF4-FFF2-40B4-BE49-F238E27FC236}">
                <a16:creationId xmlns:a16="http://schemas.microsoft.com/office/drawing/2014/main" id="{B3115A7D-3494-4EBE-92C8-3FE30ED5E9D1}"/>
              </a:ext>
            </a:extLst>
          </p:cNvPr>
          <p:cNvPicPr>
            <a:picLocks noChangeAspect="1" noChangeArrowheads="1"/>
          </p:cNvPicPr>
          <p:nvPr/>
        </p:nvPicPr>
        <p:blipFill>
          <a:blip r:embed="rId5" cstate="print"/>
          <a:srcRect/>
          <a:stretch>
            <a:fillRect/>
          </a:stretch>
        </p:blipFill>
        <p:spPr>
          <a:xfrm rot="253181">
            <a:off x="10727610" y="3671286"/>
            <a:ext cx="749846" cy="977062"/>
          </a:xfrm>
          <a:prstGeom prst="rect">
            <a:avLst/>
          </a:prstGeom>
          <a:ln w="28575" cap="sq">
            <a:solidFill>
              <a:srgbClr val="FFE08E"/>
            </a:solidFill>
            <a:prstDash val="solid"/>
            <a:miter lim="800000"/>
          </a:ln>
          <a:effectLst>
            <a:outerShdw blurRad="50800" dist="38100" dir="2700000" algn="tl" rotWithShape="0">
              <a:srgbClr val="000000">
                <a:alpha val="43000"/>
              </a:srgbClr>
            </a:outerShdw>
          </a:effectLst>
        </p:spPr>
      </p:pic>
      <p:pic>
        <p:nvPicPr>
          <p:cNvPr id="6" name="Audio 5">
            <a:hlinkClick r:id="" action="ppaction://media"/>
            <a:extLst>
              <a:ext uri="{FF2B5EF4-FFF2-40B4-BE49-F238E27FC236}">
                <a16:creationId xmlns:a16="http://schemas.microsoft.com/office/drawing/2014/main" id="{70B6412A-DFA8-0291-FCB4-E544D5EAA5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63537142"/>
      </p:ext>
    </p:extLst>
  </p:cSld>
  <p:clrMapOvr>
    <a:masterClrMapping/>
  </p:clrMapOvr>
  <mc:AlternateContent xmlns:mc="http://schemas.openxmlformats.org/markup-compatibility/2006">
    <mc:Choice xmlns:p14="http://schemas.microsoft.com/office/powerpoint/2010/main" Requires="p14">
      <p:transition spd="slow" p14:dur="2000" advTm="53017"/>
    </mc:Choice>
    <mc:Fallback>
      <p:transition spd="slow" advTm="5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World History and the West">
      <a:dk1>
        <a:srgbClr val="023052"/>
      </a:dk1>
      <a:lt1>
        <a:sysClr val="window" lastClr="FFFFFF"/>
      </a:lt1>
      <a:dk2>
        <a:srgbClr val="023052"/>
      </a:dk2>
      <a:lt2>
        <a:srgbClr val="FFE08E"/>
      </a:lt2>
      <a:accent1>
        <a:srgbClr val="FFE08E"/>
      </a:accent1>
      <a:accent2>
        <a:srgbClr val="023052"/>
      </a:accent2>
      <a:accent3>
        <a:srgbClr val="D8D8D8"/>
      </a:accent3>
      <a:accent4>
        <a:srgbClr val="1F497D"/>
      </a:accent4>
      <a:accent5>
        <a:srgbClr val="FFFF00"/>
      </a:accent5>
      <a:accent6>
        <a:srgbClr val="FF0000"/>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14205</TotalTime>
  <Words>1991</Words>
  <Application>Microsoft Office PowerPoint</Application>
  <PresentationFormat>On-screen Show (4:3)</PresentationFormat>
  <Paragraphs>208</Paragraphs>
  <Slides>22</Slides>
  <Notes>17</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Alegreya</vt:lpstr>
      <vt:lpstr>Arial</vt:lpstr>
      <vt:lpstr>ArialMT</vt:lpstr>
      <vt:lpstr>Calibri</vt:lpstr>
      <vt:lpstr>Californian FB</vt:lpstr>
      <vt:lpstr>Office Theme</vt:lpstr>
      <vt:lpstr>     World History and the West</vt:lpstr>
      <vt:lpstr>Introduction</vt:lpstr>
      <vt:lpstr>Lecture Context</vt:lpstr>
      <vt:lpstr>The Broader Picture</vt:lpstr>
      <vt:lpstr>Stages of the French Revolution</vt:lpstr>
      <vt:lpstr>Pre-Revolution France</vt:lpstr>
      <vt:lpstr>The Estates of France</vt:lpstr>
      <vt:lpstr>Causes of the Revolution</vt:lpstr>
      <vt:lpstr>Cause #1: The Enlightenment</vt:lpstr>
      <vt:lpstr>Cause #2: American Revolution </vt:lpstr>
      <vt:lpstr>Cause #3: The Estates</vt:lpstr>
      <vt:lpstr>Cause #4: Leadership and Debt </vt:lpstr>
      <vt:lpstr>Cause #5: Increasing Hardships </vt:lpstr>
      <vt:lpstr>The Stages of the Revolution</vt:lpstr>
      <vt:lpstr>The Moderate Stage (1789-1792)</vt:lpstr>
      <vt:lpstr>The Moderate Stage (1789-1792)</vt:lpstr>
      <vt:lpstr>The Radical Stage (1792-1794)</vt:lpstr>
      <vt:lpstr>The Radical Stage (1792-1794)</vt:lpstr>
      <vt:lpstr>The Radical Stage (1792-1794)</vt:lpstr>
      <vt:lpstr>The Directory (1794-1799)</vt:lpstr>
      <vt:lpstr>The Rise of Napoleon (1799-1815)</vt:lpstr>
      <vt:lpstr>The Legacy of the Revolution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Communism, Fascism and Democracy</dc:title>
  <dc:creator>mzietsma</dc:creator>
  <cp:lastModifiedBy>Michael Zietsma</cp:lastModifiedBy>
  <cp:revision>25</cp:revision>
  <dcterms:created xsi:type="dcterms:W3CDTF">2011-12-09T18:24:01Z</dcterms:created>
  <dcterms:modified xsi:type="dcterms:W3CDTF">2022-08-08T17:13:19Z</dcterms:modified>
</cp:coreProperties>
</file>